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8C2182F-70AA-4EAA-9980-463D6951A1CF}">
  <a:tblStyle styleId="{A8C2182F-70AA-4EAA-9980-463D6951A1C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71723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49D725-AF79-4FB6-8D02-83EAC61E3211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46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 idx="2"/>
          </p:nvPr>
        </p:nvSpPr>
        <p:spPr>
          <a:xfrm>
            <a:off x="685800" y="3683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3"/>
          </p:nvPr>
        </p:nvSpPr>
        <p:spPr>
          <a:xfrm>
            <a:off x="457200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/>
            </a:lvl3pPr>
            <a:lvl4pPr marL="16002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/>
            </a:lvl4pPr>
            <a:lvl5pPr marL="2057400" indent="-13652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/>
            </a:lvl5pPr>
            <a:lvl6pPr marL="25146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334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590800" y="6324600"/>
            <a:ext cx="380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477000" y="6324600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accent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85800" y="3683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/>
            </a:lvl3pPr>
            <a:lvl4pPr marL="16002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Wingdings"/>
              <a:buChar char="§"/>
              <a:defRPr sz="2000"/>
            </a:lvl4pPr>
            <a:lvl5pPr marL="2057400" indent="-13652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/>
            </a:lvl5pPr>
            <a:lvl6pPr marL="25146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825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334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2590800" y="6324600"/>
            <a:ext cx="380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477000" y="6324600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accent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3.jpe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Inquiry: Levels of Questioning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Presented By: Violeta Ruiz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November 26, 2012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 to the KWL Chart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the last section of your KWL chart.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Sit in your Pathways Groups!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44553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Table with your Pathways grade level.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KWL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19050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45833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Directions: Fill in the first two columns. Write at least three things that you know and five things that you want to know. Leave the last column blank until further instruction.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3032430325"/>
              </p:ext>
            </p:extLst>
          </p:nvPr>
        </p:nvGraphicFramePr>
        <p:xfrm>
          <a:off x="1143001" y="2971800"/>
          <a:ext cx="6788392" cy="3048423"/>
        </p:xfrm>
        <a:graphic>
          <a:graphicData uri="http://schemas.openxmlformats.org/drawingml/2006/table">
            <a:tbl>
              <a:tblPr>
                <a:noFill/>
                <a:tableStyleId>{A8C2182F-70AA-4EAA-9980-463D6951A1CF}</a:tableStyleId>
              </a:tblPr>
              <a:tblGrid>
                <a:gridCol w="2532246"/>
                <a:gridCol w="2255350"/>
                <a:gridCol w="2000796"/>
              </a:tblGrid>
              <a:tr h="1195498"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Times New Roman"/>
                        <a:buNone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What do you </a:t>
                      </a: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KNOW</a:t>
                      </a:r>
                      <a:r>
                        <a:rPr lang="en-US" sz="2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about the levels of questioning</a:t>
                      </a:r>
                    </a:p>
                  </a:txBody>
                  <a:tcPr marL="0" marR="0" marT="0" marB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Times New Roman"/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What do you </a:t>
                      </a:r>
                      <a:r>
                        <a:rPr lang="en-US" sz="20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WANT</a:t>
                      </a:r>
                      <a:r>
                        <a:rPr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to know about the levels of questioning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buSzPct val="25000"/>
                        <a:buFont typeface="Times New Roman"/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What have you </a:t>
                      </a:r>
                      <a:r>
                        <a:rPr lang="en-US" sz="20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LEARNED</a:t>
                      </a:r>
                      <a:r>
                        <a:rPr lang="en-US" sz="2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about the levels of questioning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3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85800" y="53486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Costa’s Levels of Questioning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6187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One-Two-Three Story Intellect Poem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Three Story House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Name That Tune: I Believe I Can Fly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65370" y="2209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1904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Infer: Based on the title, what do you think the song is about?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1904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Individually write two questions for each category. Refer to Costa’s Levels of Questioning.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1904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your questions with your Pathways group.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1904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song could you use with your Pathways Class?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575425" y="787400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Pathways Time!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Chart at least 5 activities that your team has done with its Pathways Class to teach Costa’s Levels of Questioning.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you are able to explain the activities to the staff.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Presentations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06617" y="3683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Packet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44553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can I find this information?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sorts of activities and tools are included?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Pathways Planning Time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07004" y="1828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a Pathways Team, plan an inquiry activity that you will do at the beginning of the Spring Semester.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85800" y="555689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3</TotalTime>
  <Words>265</Words>
  <Application>Microsoft Macintosh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Inquiry: Levels of Questioning</vt:lpstr>
      <vt:lpstr>Sit in your Pathways Groups!</vt:lpstr>
      <vt:lpstr>KWL</vt:lpstr>
      <vt:lpstr>Costa’s Levels of Questioning</vt:lpstr>
      <vt:lpstr>Name That Tune: I Believe I Can Fly</vt:lpstr>
      <vt:lpstr>Pathways Time! </vt:lpstr>
      <vt:lpstr>Packet</vt:lpstr>
      <vt:lpstr>Pathways Planning Time</vt:lpstr>
      <vt:lpstr>Questions?</vt:lpstr>
      <vt:lpstr>Back to the KWL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Inquiry: Levels of Questioning</dc:title>
  <cp:lastModifiedBy>Violeta Ruiz</cp:lastModifiedBy>
  <cp:revision>2</cp:revision>
  <cp:lastPrinted>2013-05-01T21:28:01Z</cp:lastPrinted>
  <dcterms:modified xsi:type="dcterms:W3CDTF">2013-05-01T21:28:05Z</dcterms:modified>
</cp:coreProperties>
</file>