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Default Extension="pdf" ContentType="application/pdf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3" r:id="rId1"/>
  </p:sldMasterIdLst>
  <p:notesMasterIdLst>
    <p:notesMasterId r:id="rId10"/>
  </p:notes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B16DD-4F87-C347-97B1-A3DA043F31AC}" type="datetimeFigureOut">
              <a:rPr lang="en-US" smtClean="0"/>
              <a:t>3/18/13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37513-F1EA-2C43-A15D-B1DFA438E3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States have to be given a choice</a:t>
            </a:r>
            <a:r>
              <a:rPr lang="en-US" baseline="0" dirty="0" smtClean="0"/>
              <a:t> as part of race to the top otherwise they are in violation of law which states that education is a state’s right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37513-F1EA-2C43-A15D-B1DFA438E3B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14FC74-38A6-BA47-8F03-B7C0288B9432}" type="datetimeFigureOut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63DB5E4-1F5C-9C4D-B868-08B7949151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  <p:sldLayoutId id="2147483711" r:id="rId18"/>
    <p:sldLayoutId id="2147483712" r:id="rId19"/>
    <p:sldLayoutId id="2147483713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CCSS: Overview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55831" y="394438"/>
            <a:ext cx="1434254" cy="26908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00711" y="789966"/>
            <a:ext cx="61644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Common Core State Standards</a:t>
            </a:r>
          </a:p>
          <a:p>
            <a:r>
              <a:rPr lang="en-US" sz="3200" dirty="0" smtClean="0"/>
              <a:t>Professional Development</a:t>
            </a:r>
          </a:p>
          <a:p>
            <a:r>
              <a:rPr lang="en-US" sz="3200" dirty="0" smtClean="0"/>
              <a:t>Para Los </a:t>
            </a:r>
            <a:r>
              <a:rPr lang="en-US" sz="3200" dirty="0" err="1" smtClean="0"/>
              <a:t>Ni</a:t>
            </a:r>
            <a:r>
              <a:rPr lang="en-US" sz="3200" dirty="0" err="1" smtClean="0"/>
              <a:t>ños</a:t>
            </a:r>
            <a:r>
              <a:rPr lang="en-US" sz="3200" dirty="0" smtClean="0"/>
              <a:t> Charter School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br>
              <a:rPr lang="en-US" dirty="0" smtClean="0"/>
            </a:br>
            <a:r>
              <a:rPr lang="en-US" dirty="0" smtClean="0"/>
              <a:t>Session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 for thought</a:t>
            </a:r>
          </a:p>
          <a:p>
            <a:pPr lvl="1"/>
            <a:r>
              <a:rPr lang="en-US" dirty="0" smtClean="0"/>
              <a:t>Read article: How will Common Core Change What We Do? (while you wait)</a:t>
            </a:r>
          </a:p>
          <a:p>
            <a:r>
              <a:rPr lang="en-US" dirty="0" smtClean="0"/>
              <a:t>Key Advances in ELA</a:t>
            </a:r>
          </a:p>
          <a:p>
            <a:r>
              <a:rPr lang="en-US" dirty="0" smtClean="0"/>
              <a:t>Key Advances in Mathematics</a:t>
            </a:r>
          </a:p>
          <a:p>
            <a:r>
              <a:rPr lang="en-US" dirty="0" smtClean="0"/>
              <a:t>CCSS Assessments- overview</a:t>
            </a:r>
          </a:p>
          <a:p>
            <a:r>
              <a:rPr lang="en-US" dirty="0" smtClean="0"/>
              <a:t>Create a list of unanswered questions</a:t>
            </a:r>
          </a:p>
          <a:p>
            <a:r>
              <a:rPr lang="en-US" dirty="0" smtClean="0"/>
              <a:t>Wish list for last PD- April 30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Participants will continue to develop an understanding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38" y="0"/>
            <a:ext cx="7837949" cy="1006821"/>
          </a:xfrm>
        </p:spPr>
        <p:txBody>
          <a:bodyPr/>
          <a:lstStyle/>
          <a:p>
            <a:r>
              <a:rPr lang="en-US" dirty="0" smtClean="0"/>
              <a:t>Key Advances: ELA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38" y="1006821"/>
            <a:ext cx="7837949" cy="565368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Balance of literature and informational texts</a:t>
            </a:r>
          </a:p>
          <a:p>
            <a:pPr lvl="1"/>
            <a:r>
              <a:rPr lang="en-US" dirty="0" smtClean="0"/>
              <a:t>Text complexity</a:t>
            </a:r>
          </a:p>
          <a:p>
            <a:pPr lvl="1"/>
            <a:r>
              <a:rPr lang="en-US" dirty="0" smtClean="0"/>
              <a:t>Progression of skills</a:t>
            </a:r>
          </a:p>
          <a:p>
            <a:r>
              <a:rPr lang="en-US" dirty="0" smtClean="0"/>
              <a:t>Writing</a:t>
            </a:r>
          </a:p>
          <a:p>
            <a:pPr lvl="1"/>
            <a:r>
              <a:rPr lang="en-US" dirty="0" smtClean="0"/>
              <a:t>Emphasis on argument and informative/explanatory writing</a:t>
            </a:r>
          </a:p>
          <a:p>
            <a:pPr lvl="1"/>
            <a:r>
              <a:rPr lang="en-US" dirty="0" smtClean="0"/>
              <a:t>Writing about sources</a:t>
            </a:r>
          </a:p>
          <a:p>
            <a:r>
              <a:rPr lang="en-US" dirty="0" smtClean="0"/>
              <a:t>Speaking and listening</a:t>
            </a:r>
          </a:p>
          <a:p>
            <a:pPr lvl="1"/>
            <a:r>
              <a:rPr lang="en-US" dirty="0" smtClean="0"/>
              <a:t>Inclusion of formal and informal talk</a:t>
            </a:r>
          </a:p>
          <a:p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Stress on general academic and domain-specific vocabulary</a:t>
            </a:r>
          </a:p>
          <a:p>
            <a:r>
              <a:rPr lang="en-US" dirty="0" smtClean="0"/>
              <a:t>Standards for reading and writing in history/social studies, science and technical subjects</a:t>
            </a:r>
          </a:p>
          <a:p>
            <a:pPr lvl="1"/>
            <a:r>
              <a:rPr lang="en-US" dirty="0" smtClean="0"/>
              <a:t>Complement rather than replace content standards in those subjects</a:t>
            </a:r>
          </a:p>
          <a:p>
            <a:pPr lvl="1"/>
            <a:r>
              <a:rPr lang="en-US" dirty="0" smtClean="0"/>
              <a:t>Responsibility of teachers in those subjects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Informational Text and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Kinder 50/50</a:t>
            </a:r>
          </a:p>
          <a:p>
            <a:r>
              <a:rPr lang="en-US" dirty="0" smtClean="0"/>
              <a:t>Middle school 45/55</a:t>
            </a:r>
          </a:p>
          <a:p>
            <a:r>
              <a:rPr lang="en-US" dirty="0" smtClean="0"/>
              <a:t>High School 70/30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Advances: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social studies standards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CCSS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Consortia</a:t>
            </a:r>
          </a:p>
          <a:p>
            <a:pPr lvl="1"/>
            <a:r>
              <a:rPr lang="en-US" dirty="0" smtClean="0"/>
              <a:t>Partnership for Assessment of Readiness for College and Careers, or PARCC, which consists of 23 states</a:t>
            </a:r>
          </a:p>
          <a:p>
            <a:pPr lvl="1"/>
            <a:r>
              <a:rPr lang="en-US" dirty="0" smtClean="0"/>
              <a:t>SMARTER Balances Assessment Consortium, which includes 25 states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16854"/>
            <a:ext cx="7556313" cy="1383346"/>
          </a:xfrm>
        </p:spPr>
        <p:txBody>
          <a:bodyPr/>
          <a:lstStyle/>
          <a:p>
            <a:r>
              <a:rPr lang="en-US" dirty="0" smtClean="0"/>
              <a:t>Summative Assessments- Two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13840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tasks</a:t>
            </a:r>
          </a:p>
          <a:p>
            <a:pPr lvl="1"/>
            <a:r>
              <a:rPr lang="en-US" dirty="0" smtClean="0"/>
              <a:t>One reading task</a:t>
            </a:r>
          </a:p>
          <a:p>
            <a:pPr lvl="1"/>
            <a:r>
              <a:rPr lang="en-US" dirty="0" smtClean="0"/>
              <a:t>One writing task</a:t>
            </a:r>
          </a:p>
          <a:p>
            <a:pPr lvl="1"/>
            <a:r>
              <a:rPr lang="en-US" dirty="0" smtClean="0"/>
              <a:t>2 math tasks per year</a:t>
            </a:r>
          </a:p>
          <a:p>
            <a:pPr lvl="1"/>
            <a:r>
              <a:rPr lang="en-US" dirty="0" smtClean="0"/>
              <a:t>Measure the ability to integrate knowledge and skills, as required in CCSS</a:t>
            </a:r>
          </a:p>
          <a:p>
            <a:pPr lvl="1"/>
            <a:r>
              <a:rPr lang="en-US" dirty="0" smtClean="0"/>
              <a:t>Computer delivered during final 12 weeks of the school year</a:t>
            </a:r>
          </a:p>
          <a:p>
            <a:pPr lvl="1"/>
            <a:r>
              <a:rPr lang="en-US" dirty="0" smtClean="0"/>
              <a:t>Scored within 2 weeks</a:t>
            </a:r>
          </a:p>
          <a:p>
            <a:r>
              <a:rPr lang="en-US" dirty="0" smtClean="0"/>
              <a:t>End of year adaptive assessment</a:t>
            </a:r>
          </a:p>
          <a:p>
            <a:pPr lvl="1"/>
            <a:r>
              <a:rPr lang="en-US" dirty="0" smtClean="0"/>
              <a:t>A computer adaptive assessment given during the final weeks of the school year</a:t>
            </a:r>
          </a:p>
          <a:p>
            <a:pPr lvl="1"/>
            <a:r>
              <a:rPr lang="en-US" dirty="0" smtClean="0"/>
              <a:t>Multiple item types, scored by computer</a:t>
            </a:r>
          </a:p>
          <a:p>
            <a:pPr lvl="1"/>
            <a:r>
              <a:rPr lang="en-US" dirty="0" smtClean="0"/>
              <a:t>Re-take option, as locally determined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52</TotalTime>
  <Words>317</Words>
  <Application>Microsoft Macintosh PowerPoint</Application>
  <PresentationFormat>On-screen Show (4:3)</PresentationFormat>
  <Paragraphs>56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Advantage</vt:lpstr>
      <vt:lpstr>CCSS: Overview </vt:lpstr>
      <vt:lpstr>Agenda Session #5</vt:lpstr>
      <vt:lpstr>Objective</vt:lpstr>
      <vt:lpstr>Key Advances: ELA </vt:lpstr>
      <vt:lpstr>Informational Text and Literature</vt:lpstr>
      <vt:lpstr>Key Advances: Mathematics</vt:lpstr>
      <vt:lpstr>CCSS Assessments</vt:lpstr>
      <vt:lpstr>Summative Assessments- Two Components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CCSS: Overview </dc:title>
  <dc:creator>Jennifer Mansfield</dc:creator>
  <cp:lastModifiedBy>Jennifer Mansfield</cp:lastModifiedBy>
  <cp:revision>1</cp:revision>
  <dcterms:created xsi:type="dcterms:W3CDTF">2013-03-19T03:56:55Z</dcterms:created>
  <dcterms:modified xsi:type="dcterms:W3CDTF">2013-03-19T04:49:41Z</dcterms:modified>
</cp:coreProperties>
</file>