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142" r:id="rId1"/>
  </p:sldMasterIdLst>
  <p:sldIdLst>
    <p:sldId id="256" r:id="rId2"/>
    <p:sldId id="271" r:id="rId3"/>
    <p:sldId id="261" r:id="rId4"/>
    <p:sldId id="262" r:id="rId5"/>
    <p:sldId id="257" r:id="rId6"/>
    <p:sldId id="258" r:id="rId7"/>
    <p:sldId id="260" r:id="rId8"/>
    <p:sldId id="259" r:id="rId9"/>
    <p:sldId id="270" r:id="rId10"/>
    <p:sldId id="265" r:id="rId11"/>
    <p:sldId id="266" r:id="rId12"/>
    <p:sldId id="264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300F-3956-C64E-8F47-3628AF12E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300F-3956-C64E-8F47-3628AF12E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300F-3956-C64E-8F47-3628AF12E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300F-3956-C64E-8F47-3628AF12E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300F-3956-C64E-8F47-3628AF12E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300F-3956-C64E-8F47-3628AF12E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300F-3956-C64E-8F47-3628AF12E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300F-3956-C64E-8F47-3628AF12E4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12885A36-6941-8044-817A-CE98AD61671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22D2300F-3956-C64E-8F47-3628AF12E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sjenmansfield@gmail.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restandards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Transition to Common Core</a:t>
            </a:r>
            <a:br>
              <a:rPr lang="en-US" dirty="0" smtClean="0"/>
            </a:br>
            <a:r>
              <a:rPr lang="en-US" dirty="0" smtClean="0"/>
              <a:t>Para Los </a:t>
            </a:r>
            <a:r>
              <a:rPr lang="en-US" dirty="0" err="1" smtClean="0"/>
              <a:t>Ninos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Mansfield</a:t>
            </a:r>
          </a:p>
          <a:p>
            <a:r>
              <a:rPr lang="en-US" dirty="0" smtClean="0"/>
              <a:t>UCLA, PLI Intern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Working in grade level groups (special education teachers choose a grade level to work with) compare your current grade level standards with the Common Core.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Create a visual chart or graphic (ex. Venn Diagram).</a:t>
            </a:r>
          </a:p>
          <a:p>
            <a:endParaRPr lang="en-US" dirty="0" smtClean="0"/>
          </a:p>
          <a:p>
            <a:r>
              <a:rPr lang="en-US" dirty="0" smtClean="0"/>
              <a:t>Be prepared to share your findings with the whole group.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one person from your group to share your findings.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you did not have time to complete your visual representation then please share a few highlights from your group’s discussion.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Today’s PD was informative. (1-5)</a:t>
            </a:r>
          </a:p>
          <a:p>
            <a:endParaRPr lang="en-US" dirty="0" smtClean="0"/>
          </a:p>
          <a:p>
            <a:r>
              <a:rPr lang="en-US" dirty="0" smtClean="0"/>
              <a:t>I understand some of the similarities and differences between state content standards and Common Core. (1-5)</a:t>
            </a:r>
          </a:p>
          <a:p>
            <a:endParaRPr lang="en-US" dirty="0" smtClean="0"/>
          </a:p>
          <a:p>
            <a:r>
              <a:rPr lang="en-US" dirty="0" smtClean="0"/>
              <a:t>Today’s PD will increase my capacity as a teacher. (1-5)</a:t>
            </a:r>
          </a:p>
          <a:p>
            <a:endParaRPr lang="en-US" dirty="0" smtClean="0"/>
          </a:p>
          <a:p>
            <a:r>
              <a:rPr lang="en-US" dirty="0" smtClean="0"/>
              <a:t>I liked the format of today’s PD. (1-5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Is there anything that you would change in either the content or format of this PD?  If so, what and how?</a:t>
            </a:r>
          </a:p>
          <a:p>
            <a:endParaRPr lang="en-US" dirty="0" smtClean="0"/>
          </a:p>
          <a:p>
            <a:r>
              <a:rPr lang="en-US" dirty="0" smtClean="0"/>
              <a:t>Questions/ Additional comments or feedback.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Follow Up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Read the Common Core standards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Examine current student work samples against the criteria in the Common Core grade-specific standards and reach agreement of exemplars of proficient work.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Examine current units of study and determine what it will take to “ramp up” the level of rigor and thinking expected in both standards and assessments.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and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Our next Common Core PD is on 11/27.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Our focus will be on identifying current resource materials in our school’s literature collection that illustrate the complexity, quality, and range of student reading at various grade levels.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Please contact me via email or phone with questions or suggestions.</a:t>
            </a:r>
          </a:p>
          <a:p>
            <a:endParaRPr lang="en-US" dirty="0" smtClean="0"/>
          </a:p>
          <a:p>
            <a:r>
              <a:rPr lang="en-US" dirty="0" smtClean="0"/>
              <a:t>Needs inventory for literature- bring to PD on 11/27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Please submit charts and self assessments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 What do you know about the Common Core standards?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2.  Do you feel adequately prepared to implement the Common Core standards?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3.  What concerns do you have about the transition to the Common Core?</a:t>
            </a:r>
          </a:p>
          <a:p>
            <a:endParaRPr lang="en-US" dirty="0" smtClean="0"/>
          </a:p>
          <a:p>
            <a:r>
              <a:rPr lang="en-US" dirty="0" smtClean="0"/>
              <a:t>4.  What questions do you have about the transition to the Common Core?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ULCA, TEP 2000, Masters in ED, CLAD credential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Broadway Elementary, Crescent Heights Language Arts and Social Justice Magnet, Canyon Charter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, 4/5 combo, 4</a:t>
            </a:r>
            <a:r>
              <a:rPr lang="en-US" baseline="30000" dirty="0" smtClean="0"/>
              <a:t>th</a:t>
            </a:r>
            <a:r>
              <a:rPr lang="en-US" dirty="0" smtClean="0"/>
              <a:t>, 1</a:t>
            </a:r>
            <a:r>
              <a:rPr lang="en-US" baseline="30000" dirty="0" smtClean="0"/>
              <a:t>st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PD- Culturally responsive teaching, Teachers as Writers, Writers’ Workshop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ULCA, PLI 2012, Masters in Ed, Administrative credential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Jennifer Mansfield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hlinkClick r:id="rId2"/>
              </a:rPr>
              <a:t>msjenmansfield@gmail.om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(310) 650-0747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PLN Tuesdays and Wednesdays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AIM- provide an overview of Common Core standards in order to assist teachers in planning and delivering instruction and assessment based on the Common Core Standards.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hlinkClick r:id="rId2"/>
              </a:rPr>
              <a:t>www.corestandards.org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long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10/30-ELA, differences and similarities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11/27- ELA, Identify literature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1/29- Math, differences and similarities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2/26- Math, plan a sample lesson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3/19- Science, next generation of science standards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4/30- Parents, students and family members- brainstorming ideas to share common core with other stakeholders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Welcome, agenda, snacks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Group Activity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Share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Evaluation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Suggested activities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 to identify the differences and similarities between the existing CA state content standards adopted in 1997 and the Common Core standards which will be fully implemented in 2014.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a video that provides an overview of the Common Core initiative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277</TotalTime>
  <Words>629</Words>
  <Application>Microsoft Macintosh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Aspect</vt:lpstr>
      <vt:lpstr>Transition to Common Core Para Los Ninos </vt:lpstr>
      <vt:lpstr>Pre-assessment</vt:lpstr>
      <vt:lpstr>Credentials</vt:lpstr>
      <vt:lpstr>Contact Information</vt:lpstr>
      <vt:lpstr>Objective</vt:lpstr>
      <vt:lpstr>Year long Agenda</vt:lpstr>
      <vt:lpstr>General Format</vt:lpstr>
      <vt:lpstr>Today’s focus</vt:lpstr>
      <vt:lpstr>Video</vt:lpstr>
      <vt:lpstr>Task</vt:lpstr>
      <vt:lpstr>Share</vt:lpstr>
      <vt:lpstr>Evaluation</vt:lpstr>
      <vt:lpstr>Suggested Follow Up Activities</vt:lpstr>
      <vt:lpstr>Next Steps and Closing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to Common Core Para Los Ninos </dc:title>
  <dc:creator>Jennifer Mansfield</dc:creator>
  <cp:lastModifiedBy>Jennifer Mansfield</cp:lastModifiedBy>
  <cp:revision>4</cp:revision>
  <dcterms:created xsi:type="dcterms:W3CDTF">2012-10-25T18:40:12Z</dcterms:created>
  <dcterms:modified xsi:type="dcterms:W3CDTF">2012-10-25T18:41:59Z</dcterms:modified>
</cp:coreProperties>
</file>