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66" r:id="rId5"/>
    <p:sldId id="265" r:id="rId6"/>
    <p:sldId id="259" r:id="rId7"/>
    <p:sldId id="260" r:id="rId8"/>
    <p:sldId id="262" r:id="rId9"/>
    <p:sldId id="263" r:id="rId10"/>
    <p:sldId id="261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DB9371C-BEDA-2942-96C4-D50F282EEDCA}" type="datetimeFigureOut">
              <a:rPr lang="en-US" smtClean="0"/>
              <a:t>4/29/13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95A2D7-7531-024C-ADAF-D7B77D0E735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marterbalanced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marterbalanced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Smarter balanced Assessment</a:t>
            </a:r>
          </a:p>
          <a:p>
            <a:r>
              <a:rPr lang="en-US" dirty="0" smtClean="0"/>
              <a:t>Para Los </a:t>
            </a:r>
            <a:r>
              <a:rPr lang="en-US" dirty="0" err="1" smtClean="0"/>
              <a:t>Ni</a:t>
            </a:r>
            <a:r>
              <a:rPr lang="en-US" dirty="0" err="1" smtClean="0"/>
              <a:t>ños</a:t>
            </a:r>
            <a:endParaRPr lang="en-US" dirty="0" smtClean="0"/>
          </a:p>
          <a:p>
            <a:r>
              <a:rPr lang="en-US" dirty="0" smtClean="0"/>
              <a:t>April 30, 2013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Transitioning to the Common Core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Comprehensive Electronic Platform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system portal for information about the CCSS, SBAC, and assessment results:</a:t>
            </a:r>
          </a:p>
          <a:p>
            <a:pPr lvl="1"/>
            <a:r>
              <a:rPr lang="en-US" dirty="0" smtClean="0"/>
              <a:t>Reporting suite with differentiated tools available to students, educators, parents, policymakers, with visualization tools.</a:t>
            </a:r>
          </a:p>
          <a:p>
            <a:pPr lvl="1"/>
            <a:r>
              <a:rPr lang="en-US" dirty="0" smtClean="0"/>
              <a:t>Vetted instructional units and model curricula</a:t>
            </a:r>
          </a:p>
          <a:p>
            <a:pPr lvl="1"/>
            <a:r>
              <a:rPr lang="en-US" dirty="0" smtClean="0"/>
              <a:t>Research-based instructional strategies and interventions</a:t>
            </a:r>
          </a:p>
          <a:p>
            <a:pPr lvl="1"/>
            <a:r>
              <a:rPr lang="en-US" dirty="0" smtClean="0"/>
              <a:t>Issue focused chat rooms</a:t>
            </a:r>
          </a:p>
          <a:p>
            <a:pPr lvl="1"/>
            <a:r>
              <a:rPr lang="en-US" dirty="0" smtClean="0"/>
              <a:t>Formative assessment items, released performance tasks and rubrics</a:t>
            </a:r>
          </a:p>
          <a:p>
            <a:pPr lvl="1"/>
            <a:r>
              <a:rPr lang="en-US" dirty="0" smtClean="0"/>
              <a:t>Professional development modules and videos</a:t>
            </a:r>
          </a:p>
          <a:p>
            <a:pPr lvl="1"/>
            <a:r>
              <a:rPr lang="en-US" dirty="0" smtClean="0"/>
              <a:t>Item development/scoring training modules and tools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Smarter Balance Assessment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www.smarterbalanced.org</a:t>
            </a:r>
            <a:endParaRPr lang="en-US" dirty="0" smtClean="0"/>
          </a:p>
          <a:p>
            <a:pPr lvl="1"/>
            <a:r>
              <a:rPr lang="en-US" dirty="0" smtClean="0"/>
              <a:t>Click on Smarter balance assessments</a:t>
            </a:r>
          </a:p>
          <a:p>
            <a:pPr lvl="1"/>
            <a:r>
              <a:rPr lang="en-US" dirty="0" smtClean="0"/>
              <a:t>Click on Sample items and performance task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Find a sample of </a:t>
            </a:r>
            <a:r>
              <a:rPr lang="en-US" u="sng" dirty="0" smtClean="0"/>
              <a:t>short constructed response, extended constructive response, and performance task </a:t>
            </a:r>
            <a:r>
              <a:rPr lang="en-US" dirty="0" smtClean="0"/>
              <a:t>for your grade level.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Does the smarter balance assessment incorporate science and social studies?	</a:t>
            </a:r>
          </a:p>
          <a:p>
            <a:pPr lvl="1"/>
            <a:r>
              <a:rPr lang="en-US" dirty="0" smtClean="0"/>
              <a:t>NO</a:t>
            </a:r>
          </a:p>
          <a:p>
            <a:endParaRPr lang="en-US" dirty="0" smtClean="0"/>
          </a:p>
          <a:p>
            <a:r>
              <a:rPr lang="en-US" dirty="0" smtClean="0"/>
              <a:t>What does the smarter balance assessment look like for kids with </a:t>
            </a:r>
            <a:r>
              <a:rPr lang="en-US" dirty="0" err="1" smtClean="0"/>
              <a:t>IEP’s</a:t>
            </a:r>
            <a:r>
              <a:rPr lang="en-US" dirty="0" smtClean="0"/>
              <a:t> and 504 plans? </a:t>
            </a:r>
          </a:p>
          <a:p>
            <a:pPr lvl="1"/>
            <a:r>
              <a:rPr lang="en-US" dirty="0" smtClean="0"/>
              <a:t>“The assessments will address visual, auditory, and physical access barriers- allowing virtually all students to demonstrate what they know and can do”</a:t>
            </a:r>
          </a:p>
          <a:p>
            <a:endParaRPr lang="en-US" dirty="0" smtClean="0"/>
          </a:p>
          <a:p>
            <a:r>
              <a:rPr lang="en-US" dirty="0" smtClean="0"/>
              <a:t>Is it worth investing time to teach testing skills such as eliminate answers, draw to visualize, etc? </a:t>
            </a:r>
          </a:p>
          <a:p>
            <a:pPr lvl="1"/>
            <a:r>
              <a:rPr lang="en-US" dirty="0" smtClean="0"/>
              <a:t>What do we think?</a:t>
            </a:r>
          </a:p>
          <a:p>
            <a:endParaRPr lang="en-US" dirty="0" smtClean="0"/>
          </a:p>
          <a:p>
            <a:r>
              <a:rPr lang="en-US" dirty="0" smtClean="0"/>
              <a:t>What sort of testing skills will need to be taught for the smarter balance assessment? </a:t>
            </a:r>
          </a:p>
          <a:p>
            <a:pPr lvl="1"/>
            <a:r>
              <a:rPr lang="en-US" dirty="0" smtClean="0"/>
              <a:t>Let’s answer after we look at assessments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Why does testing start at 3</a:t>
            </a:r>
            <a:r>
              <a:rPr lang="en-US" baseline="30000" dirty="0" smtClean="0"/>
              <a:t>rd</a:t>
            </a:r>
            <a:r>
              <a:rPr lang="en-US" dirty="0" smtClean="0"/>
              <a:t> grade?</a:t>
            </a:r>
          </a:p>
          <a:p>
            <a:endParaRPr lang="en-US" dirty="0" smtClean="0"/>
          </a:p>
          <a:p>
            <a:r>
              <a:rPr lang="en-US" dirty="0" smtClean="0"/>
              <a:t>How do LA and ELA standards differ?</a:t>
            </a:r>
          </a:p>
          <a:p>
            <a:pPr lvl="1"/>
            <a:r>
              <a:rPr lang="en-US" dirty="0" smtClean="0"/>
              <a:t>They don’t.  They are one in the same.</a:t>
            </a:r>
          </a:p>
          <a:p>
            <a:r>
              <a:rPr lang="en-US" dirty="0" smtClean="0"/>
              <a:t>Are the sections still the same?</a:t>
            </a:r>
          </a:p>
          <a:p>
            <a:pPr lvl="1"/>
            <a:r>
              <a:rPr lang="en-US" dirty="0" smtClean="0"/>
              <a:t>No.  Performance task and summative assessment</a:t>
            </a:r>
          </a:p>
          <a:p>
            <a:endParaRPr lang="en-US" dirty="0" smtClean="0"/>
          </a:p>
          <a:p>
            <a:r>
              <a:rPr lang="en-US" dirty="0" smtClean="0"/>
              <a:t>How are we going to support the informal text requirement with the books that we have?</a:t>
            </a:r>
          </a:p>
          <a:p>
            <a:pPr lvl="1"/>
            <a:r>
              <a:rPr lang="en-US" dirty="0" smtClean="0"/>
              <a:t>K-3 teachers will receive $500 to purchase books (plus target grant of $700)</a:t>
            </a:r>
          </a:p>
          <a:p>
            <a:pPr lvl="1"/>
            <a:r>
              <a:rPr lang="en-US" dirty="0" smtClean="0"/>
              <a:t>4-5 teachers will receive $1000 to purchase books</a:t>
            </a:r>
          </a:p>
          <a:p>
            <a:r>
              <a:rPr lang="en-US" dirty="0" smtClean="0"/>
              <a:t>Are the sections weighted the same?</a:t>
            </a:r>
          </a:p>
          <a:p>
            <a:endParaRPr lang="en-US" dirty="0" smtClean="0"/>
          </a:p>
          <a:p>
            <a:r>
              <a:rPr lang="en-US" dirty="0" smtClean="0"/>
              <a:t>What percent of the score is performance based (i.e. free response)?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Smarter Balanced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SMARTER Balanced Assessment Consortium, which includes 25 states</a:t>
            </a:r>
          </a:p>
          <a:p>
            <a:r>
              <a:rPr lang="en-US" dirty="0" smtClean="0">
                <a:hlinkClick r:id="rId2"/>
              </a:rPr>
              <a:t>www.smarterbalanced.org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Summative vs. Formative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Formative- the goal is to monitor student learning by providing ongoing feedback that can be used by instructors to improve their teaching and by students to improve their learning</a:t>
            </a:r>
          </a:p>
          <a:p>
            <a:endParaRPr lang="en-US" dirty="0" smtClean="0"/>
          </a:p>
          <a:p>
            <a:r>
              <a:rPr lang="en-US" dirty="0" smtClean="0"/>
              <a:t>Summative- the goal is to evaluate student learning at the end of a period by comparing it against some standard or benchmark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Components of the Summative Assessment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Performance Tasks</a:t>
            </a:r>
          </a:p>
          <a:p>
            <a:pPr lvl="1"/>
            <a:r>
              <a:rPr lang="en-US" dirty="0" smtClean="0"/>
              <a:t>One reading task</a:t>
            </a:r>
          </a:p>
          <a:p>
            <a:pPr lvl="1"/>
            <a:r>
              <a:rPr lang="en-US" dirty="0" smtClean="0"/>
              <a:t>One writing task</a:t>
            </a:r>
          </a:p>
          <a:p>
            <a:pPr lvl="1"/>
            <a:r>
              <a:rPr lang="en-US" dirty="0" smtClean="0"/>
              <a:t>2 math tasks per year</a:t>
            </a:r>
          </a:p>
          <a:p>
            <a:pPr lvl="1"/>
            <a:r>
              <a:rPr lang="en-US" dirty="0" smtClean="0"/>
              <a:t>Measure the ability to integrate knowledge and skills, as required in CCSS</a:t>
            </a:r>
          </a:p>
          <a:p>
            <a:pPr lvl="1"/>
            <a:r>
              <a:rPr lang="en-US" dirty="0" smtClean="0"/>
              <a:t>Computer-delivered, during the final 12 weeks of the school year</a:t>
            </a:r>
          </a:p>
          <a:p>
            <a:pPr lvl="1"/>
            <a:r>
              <a:rPr lang="en-US" dirty="0" smtClean="0"/>
              <a:t>Scored within 2 weeks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Components of the Summative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End of the year adaptive assessment</a:t>
            </a:r>
          </a:p>
          <a:p>
            <a:pPr lvl="1"/>
            <a:r>
              <a:rPr lang="en-US" dirty="0" smtClean="0"/>
              <a:t>A computer adaptive assessment given the final weeks of the school year</a:t>
            </a:r>
          </a:p>
          <a:p>
            <a:pPr lvl="1"/>
            <a:r>
              <a:rPr lang="en-US" dirty="0" smtClean="0"/>
              <a:t>Multiple item types, scored by computer</a:t>
            </a:r>
          </a:p>
          <a:p>
            <a:pPr lvl="1"/>
            <a:r>
              <a:rPr lang="en-US" dirty="0" smtClean="0"/>
              <a:t>Re-take option, as locally determined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Performance Task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Part 1: Student reads research sources and responds to prompts</a:t>
            </a:r>
          </a:p>
          <a:p>
            <a:r>
              <a:rPr lang="en-US" dirty="0" smtClean="0"/>
              <a:t>Part 2: Student plans, writes and revises his or her full essay or plans and delivers a speech</a:t>
            </a:r>
          </a:p>
          <a:p>
            <a:endParaRPr lang="en-US" dirty="0" smtClean="0"/>
          </a:p>
          <a:p>
            <a:r>
              <a:rPr lang="en-US" dirty="0" smtClean="0"/>
              <a:t>Test Administration</a:t>
            </a:r>
          </a:p>
          <a:p>
            <a:pPr lvl="1"/>
            <a:r>
              <a:rPr lang="en-US" dirty="0" smtClean="0"/>
              <a:t>Maximum time requirements for performance tasks grades 3-8 105 minutes total (part 1: 35 minutes, part 2: 70 minutes)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End-of-Year Assessment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Composed of approximately 40 to 65 questions per content area</a:t>
            </a:r>
          </a:p>
          <a:p>
            <a:r>
              <a:rPr lang="en-US" dirty="0" smtClean="0"/>
              <a:t>Uses adaptive delivery to provide maximally accurate scores across the full spectrum of student achievement and to increase student engagement</a:t>
            </a:r>
          </a:p>
          <a:p>
            <a:r>
              <a:rPr lang="en-US" dirty="0" smtClean="0"/>
              <a:t>Includes selected-response, technology-enhanced constructed response, and extended constructed response items</a:t>
            </a:r>
          </a:p>
          <a:p>
            <a:r>
              <a:rPr lang="en-US" dirty="0" smtClean="0"/>
              <a:t>Scores from items that can be scored immediately will be reported, and then updates as scores from those requiring human scoring or artificial intelligence are completed.</a:t>
            </a:r>
          </a:p>
          <a:p>
            <a:r>
              <a:rPr lang="en-US" dirty="0" smtClean="0"/>
              <a:t>A re-take option is available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1338</TotalTime>
  <Words>661</Words>
  <Application>Microsoft Macintosh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Transitioning to the Common Core </vt:lpstr>
      <vt:lpstr>Remaining Questions</vt:lpstr>
      <vt:lpstr>Remaining Questions</vt:lpstr>
      <vt:lpstr>Smarter Balanced Assessments</vt:lpstr>
      <vt:lpstr>Summative vs. Formative</vt:lpstr>
      <vt:lpstr>Two Components of the Summative Assessment </vt:lpstr>
      <vt:lpstr>Two Components of the Summative Assessment</vt:lpstr>
      <vt:lpstr>Parts of a Performance Task </vt:lpstr>
      <vt:lpstr>End-of-Year Assessment  </vt:lpstr>
      <vt:lpstr>Comprehensive Electronic Platform  </vt:lpstr>
      <vt:lpstr>Smarter Balance Assessment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Transitioning to the Common Core </dc:title>
  <dc:creator>Jennifer Mansfield</dc:creator>
  <cp:lastModifiedBy>Jennifer Mansfield</cp:lastModifiedBy>
  <cp:revision>2</cp:revision>
  <dcterms:created xsi:type="dcterms:W3CDTF">2013-04-29T22:11:49Z</dcterms:created>
  <dcterms:modified xsi:type="dcterms:W3CDTF">2013-04-30T20:29:54Z</dcterms:modified>
</cp:coreProperties>
</file>