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70" r:id="rId8"/>
    <p:sldId id="262" r:id="rId9"/>
    <p:sldId id="263" r:id="rId10"/>
    <p:sldId id="264" r:id="rId11"/>
    <p:sldId id="266" r:id="rId12"/>
    <p:sldId id="268" r:id="rId13"/>
    <p:sldId id="271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33B9A6-F1E2-40AB-A60A-45C5A47D0A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963DDF-4C5B-4106-B36A-15BA11175F7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1E347A-CB04-48A2-AC87-8C471E0D38F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AA1660-D106-4E4C-A45F-0274D59EBA4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D1B06F-F8FB-4AD0-845F-3975AA604D0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A72A1E-F3E8-4253-B96E-3C3D4AAA93F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CE2173-A37B-48A0-8BFE-ECD983FDA06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3099A-642D-4F72-827E-23E54F8DD8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29CB8-8231-4C2B-A54F-A674B2EB90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419DE-342B-433D-94E4-801D6EBACC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80F21-1C41-4475-8176-A5C523D59C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2D315-2B81-47C9-8224-9E17A71719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CABB7-2D32-4D50-B980-6687E7F200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509FC-8412-4A84-8787-6865CA2065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E07CD-7C5F-4FF0-BE43-550F704F86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0D9A5-9A67-420A-AB9E-4A3C3823F6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924DE-06F4-414A-88D6-647C189FC4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9214-B6AC-4552-8D98-9D60BA9CA9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1" charset="0"/>
              </a:defRPr>
            </a:lvl1pPr>
          </a:lstStyle>
          <a:p>
            <a:fld id="{93316BF5-8B9A-4EB0-B98E-60F85C12EC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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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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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smtClean="0"/>
              <a:t>You can go to college!</a:t>
            </a:r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6400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By: Your Student Council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362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sndAc>
      <p:stSnd>
        <p:snd r:embed="rId3" name="Clapping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What will you learn?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Many times you get to choose the classes you want to take.</a:t>
            </a:r>
            <a:r>
              <a:rPr lang="en-US" altLang="en-US" smtClean="0"/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/>
              <a:t>	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smtClean="0"/>
              <a:t>If you like science, you can take many science classes.  If you like art, you can take many art classes.</a:t>
            </a:r>
            <a:r>
              <a:rPr lang="en-US" altLang="en-US" smtClean="0"/>
              <a:t>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667000"/>
            <a:ext cx="25908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cover dir="d"/>
    <p:sndAc>
      <p:stSnd>
        <p:snd r:embed="rId2" name="Bubble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How do people have fun while at college?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smtClean="0"/>
              <a:t>Many students join a sport while in college.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76600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048000"/>
            <a:ext cx="145415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362200"/>
            <a:ext cx="1295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981200"/>
            <a:ext cx="20574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219200"/>
            <a:ext cx="18288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zoom dir="in"/>
    <p:sndAc>
      <p:stSnd>
        <p:snd r:embed="rId2" name="Vibro Up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People also like to 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/>
              <a:t>	Go to football games…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/>
              <a:t>Travel…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/>
              <a:t>			Be with friends….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724400"/>
            <a:ext cx="15875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276600"/>
            <a:ext cx="23526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676400"/>
            <a:ext cx="2008188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checker dir="vert"/>
    <p:sndAc>
      <p:stSnd>
        <p:snd r:embed="rId2" name="Bubble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College-going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"/>
              <a:defRPr/>
            </a:pPr>
            <a:r>
              <a:rPr lang="en-US" dirty="0" smtClean="0"/>
              <a:t>Each Grade level voted on a college . </a:t>
            </a:r>
          </a:p>
          <a:p>
            <a:pPr eaLnBrk="1" hangingPunct="1">
              <a:buFont typeface="Wingdings" panose="05000000000000000000" pitchFamily="2" charset="2"/>
              <a:buChar char=""/>
              <a:defRPr/>
            </a:pPr>
            <a:r>
              <a:rPr lang="en-US" dirty="0" smtClean="0"/>
              <a:t>Every Wednesday at recess from now on their will be college relays and or games</a:t>
            </a:r>
          </a:p>
          <a:p>
            <a:pPr eaLnBrk="1" hangingPunct="1">
              <a:buFont typeface="Wingdings" panose="05000000000000000000" pitchFamily="2" charset="2"/>
              <a:buChar char=""/>
              <a:defRPr/>
            </a:pPr>
            <a:r>
              <a:rPr lang="en-US" dirty="0" smtClean="0"/>
              <a:t>Every Thursday you will wear the colors of your grade levels college.</a:t>
            </a:r>
          </a:p>
          <a:p>
            <a:pPr eaLnBrk="1" hangingPunct="1">
              <a:buFont typeface="Wingdings" panose="05000000000000000000" pitchFamily="2" charset="2"/>
              <a:buChar char=""/>
              <a:defRPr/>
            </a:pPr>
            <a:r>
              <a:rPr lang="en-US" dirty="0" smtClean="0"/>
              <a:t>Our Goal is to create a college-going culture!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College Quiz!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smtClean="0"/>
              <a:t>What jobs require you to go to college?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smtClean="0"/>
              <a:t>Where are colleges?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smtClean="0"/>
              <a:t>When can you go to college?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smtClean="0"/>
              <a:t>Where do you live and eat when in college?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smtClean="0"/>
              <a:t>What will you learn when you are in college?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	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			</a:t>
            </a:r>
          </a:p>
        </p:txBody>
      </p:sp>
    </p:spTree>
  </p:cSld>
  <p:clrMapOvr>
    <a:masterClrMapping/>
  </p:clrMapOvr>
  <p:transition spd="slow" advTm="100000">
    <p:checker dir="vert"/>
    <p:sndAc>
      <p:stSnd>
        <p:snd r:embed="rId2" name="Cymba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Congratulations!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/>
              <a:t>You’re a college whiz!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28800"/>
            <a:ext cx="2770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What is college?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/>
              <a:t>		A college or university is where people go to school after they graduate from high school.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352800"/>
            <a:ext cx="24288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3000">
    <p:diamond/>
    <p:sndAc>
      <p:stSnd>
        <p:snd r:embed="rId3" name="Fly I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When can you go?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smtClean="0">
                <a:latin typeface="Plantagenet Cherokee" panose="02020602070100000000" pitchFamily="18" charset="0"/>
              </a:rPr>
              <a:t>People can go to college after they graduate from high school.</a:t>
            </a:r>
            <a:r>
              <a:rPr lang="en-US" altLang="en-US" sz="2800" smtClean="0"/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20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smtClean="0"/>
              <a:t>Elementary School (Grades K-5)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20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smtClean="0"/>
              <a:t>Middle School (Grades 6-8)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20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smtClean="0"/>
              <a:t>High School (Grades 9-12)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20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smtClean="0"/>
              <a:t>College (Grades 13….and up)</a:t>
            </a:r>
            <a:endParaRPr lang="en-US" altLang="en-US" sz="28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667000"/>
            <a:ext cx="1447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657600"/>
            <a:ext cx="1695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5000">
    <p:split orient="vert" dir="in"/>
    <p:sndAc>
      <p:stSnd>
        <p:snd r:embed="rId3" name="Crowd Laug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Where can you go to college?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There are colleges all over the world you can attend.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500" dirty="0" smtClean="0"/>
              <a:t>You can stay in California and go colleges such as: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 smtClean="0"/>
              <a:t>Cal State Dominguez Hill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 smtClean="0"/>
              <a:t>Loyola Marymount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 smtClean="0"/>
              <a:t>UCLA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 smtClean="0"/>
              <a:t>Cal State Long Beach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 err="1" smtClean="0"/>
              <a:t>Uc</a:t>
            </a:r>
            <a:r>
              <a:rPr lang="en-US" altLang="en-US" sz="2200" dirty="0" smtClean="0"/>
              <a:t> Irvine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 smtClean="0"/>
              <a:t>Cal State Fullerton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4191000"/>
            <a:ext cx="1468438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newsflash/>
    <p:sndAc>
      <p:stSnd>
        <p:snd r:embed="rId3" name="Doorbe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Why do people go to college?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724400"/>
            <a:ext cx="6400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Many jobs require for you to learn more information past the 12th grade. 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09800"/>
            <a:ext cx="32766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000">
    <p:wheel spokes="2"/>
    <p:sndAc>
      <p:stSnd>
        <p:snd r:embed="rId3" name="Karate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What jobs require college?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Astronaut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		Teacher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	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				Scientist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i="1" smtClean="0">
              <a:latin typeface="Papyrus Condensed" pitchFamily="-16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i="1" smtClean="0">
                <a:latin typeface="Apple Casual" pitchFamily="-16" charset="0"/>
              </a:rPr>
              <a:t>Can you think of more?</a:t>
            </a:r>
            <a:endParaRPr lang="en-US" altLang="en-US" sz="3600" smtClean="0">
              <a:latin typeface="Apple Casual" pitchFamily="-1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			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					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76400"/>
            <a:ext cx="129063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362200"/>
            <a:ext cx="15986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267200"/>
            <a:ext cx="984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circle/>
    <p:sndAc>
      <p:stSnd>
        <p:snd r:embed="rId2" name="Plane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How about…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Doctor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	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			Engineer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smtClean="0"/>
              <a:t>							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20129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10000"/>
            <a:ext cx="18510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comb dir="vert"/>
    <p:sndAc>
      <p:stSnd>
        <p:snd r:embed="rId2" name="Drum Ro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Where will you live when you go to college?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smtClean="0"/>
              <a:t>Many college students live in a building called a dormitory.</a:t>
            </a:r>
            <a:r>
              <a:rPr lang="en-US" altLang="en-US" sz="1600" smtClean="0"/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16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16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16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16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16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16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20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20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smtClean="0"/>
              <a:t>It has many rooms that the students decorate themselves.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smtClean="0"/>
              <a:t>Most college students share their rooms with a roommate.</a:t>
            </a:r>
            <a:r>
              <a:rPr lang="en-US" altLang="en-US" sz="2800" smtClean="0"/>
              <a:t> 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19400"/>
            <a:ext cx="3124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819400"/>
            <a:ext cx="3429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ipe dir="u"/>
    <p:sndAc>
      <p:stSnd>
        <p:snd r:embed="rId2" name="Oooo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What will you eat when you go to college?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mtClean="0"/>
              <a:t>		</a:t>
            </a:r>
            <a:r>
              <a:rPr lang="en-US" altLang="en-US" sz="2000" smtClean="0"/>
              <a:t>Many students will eat in a cafeteria when they go to college.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smtClean="0"/>
              <a:t>		You collect the food you want to eat and sit with other students for each meal.</a:t>
            </a:r>
            <a:r>
              <a:rPr lang="en-US" altLang="en-US" smtClean="0"/>
              <a:t>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514600"/>
            <a:ext cx="11334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514600"/>
            <a:ext cx="19812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981200"/>
            <a:ext cx="25892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000">
    <p:wedge/>
    <p:sndAc>
      <p:stSnd>
        <p:snd r:embed="rId2" name="Yeehaw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theme/theme1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2004:Templates:Presentations:Designs:Gleam</Template>
  <TotalTime>253</TotalTime>
  <Words>328</Words>
  <Application>Microsoft Office PowerPoint</Application>
  <PresentationFormat>On-screen Show (4:3)</PresentationFormat>
  <Paragraphs>129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ＭＳ Ｐゴシック</vt:lpstr>
      <vt:lpstr>Tahoma</vt:lpstr>
      <vt:lpstr>Wingdings</vt:lpstr>
      <vt:lpstr>Plantagenet Cherokee</vt:lpstr>
      <vt:lpstr>Papyrus Condensed</vt:lpstr>
      <vt:lpstr>Apple Casual</vt:lpstr>
      <vt:lpstr>Gleam</vt:lpstr>
      <vt:lpstr>You can go to college!</vt:lpstr>
      <vt:lpstr>What is college?</vt:lpstr>
      <vt:lpstr>When can you go?</vt:lpstr>
      <vt:lpstr>Where can you go to college?</vt:lpstr>
      <vt:lpstr>Why do people go to college?</vt:lpstr>
      <vt:lpstr>What jobs require college?</vt:lpstr>
      <vt:lpstr>How about…</vt:lpstr>
      <vt:lpstr>Where will you live when you go to college?</vt:lpstr>
      <vt:lpstr>What will you eat when you go to college?</vt:lpstr>
      <vt:lpstr>What will you learn?</vt:lpstr>
      <vt:lpstr>How do people have fun while at college?</vt:lpstr>
      <vt:lpstr>People also like to …</vt:lpstr>
      <vt:lpstr>College-going Culture</vt:lpstr>
      <vt:lpstr>College Quiz!</vt:lpstr>
      <vt:lpstr>Congratulations!</vt:lpstr>
    </vt:vector>
  </TitlesOfParts>
  <Company>Simonds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You can go to college!</dc:title>
  <dc:creator>Simonds School</dc:creator>
  <cp:lastModifiedBy>Lisa</cp:lastModifiedBy>
  <cp:revision>9</cp:revision>
  <cp:lastPrinted>2015-05-13T19:41:08Z</cp:lastPrinted>
  <dcterms:created xsi:type="dcterms:W3CDTF">2009-10-27T19:35:59Z</dcterms:created>
  <dcterms:modified xsi:type="dcterms:W3CDTF">2015-05-15T01:31:24Z</dcterms:modified>
</cp:coreProperties>
</file>