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sldIdLst>
    <p:sldId id="256" r:id="rId2"/>
    <p:sldId id="262" r:id="rId3"/>
    <p:sldId id="258" r:id="rId4"/>
    <p:sldId id="259" r:id="rId5"/>
    <p:sldId id="261" r:id="rId6"/>
    <p:sldId id="260" r:id="rId7"/>
    <p:sldId id="257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F79298-04D8-494D-BE01-85A6C23DB94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E68012-1606-4DEE-A8A4-D11A91ACE037}">
      <dgm:prSet phldrT="[Text]"/>
      <dgm:spPr/>
      <dgm:t>
        <a:bodyPr/>
        <a:lstStyle/>
        <a:p>
          <a:r>
            <a:rPr lang="en-US" dirty="0" smtClean="0"/>
            <a:t>Main Idea</a:t>
          </a:r>
          <a:endParaRPr lang="en-US" dirty="0"/>
        </a:p>
      </dgm:t>
    </dgm:pt>
    <dgm:pt modelId="{22096165-247D-4202-B3F9-20550DC6207E}" type="parTrans" cxnId="{1FC04BC2-37D0-41B0-90FC-1E41CB4B858C}">
      <dgm:prSet/>
      <dgm:spPr/>
      <dgm:t>
        <a:bodyPr/>
        <a:lstStyle/>
        <a:p>
          <a:endParaRPr lang="en-US"/>
        </a:p>
      </dgm:t>
    </dgm:pt>
    <dgm:pt modelId="{5D452D93-B5F9-4E41-B658-2F5599B5D6A5}" type="sibTrans" cxnId="{1FC04BC2-37D0-41B0-90FC-1E41CB4B858C}">
      <dgm:prSet/>
      <dgm:spPr/>
      <dgm:t>
        <a:bodyPr/>
        <a:lstStyle/>
        <a:p>
          <a:endParaRPr lang="en-US"/>
        </a:p>
      </dgm:t>
    </dgm:pt>
    <dgm:pt modelId="{24F20092-F4E8-4436-92CB-028334875AD0}">
      <dgm:prSet phldrT="[Text]"/>
      <dgm:spPr/>
      <dgm:t>
        <a:bodyPr/>
        <a:lstStyle/>
        <a:p>
          <a:r>
            <a:rPr lang="en-US" dirty="0" smtClean="0"/>
            <a:t>Supporting Detail</a:t>
          </a:r>
          <a:endParaRPr lang="en-US" dirty="0"/>
        </a:p>
      </dgm:t>
    </dgm:pt>
    <dgm:pt modelId="{27CC8CFD-612D-4CE1-AEFD-1F63B61A2E66}" type="parTrans" cxnId="{395B1755-98D7-4AB6-8F7F-957D9C480560}">
      <dgm:prSet/>
      <dgm:spPr/>
      <dgm:t>
        <a:bodyPr/>
        <a:lstStyle/>
        <a:p>
          <a:endParaRPr lang="en-US"/>
        </a:p>
      </dgm:t>
    </dgm:pt>
    <dgm:pt modelId="{FA9EB141-9A2B-451F-89B1-EB8BEEEBFA48}" type="sibTrans" cxnId="{395B1755-98D7-4AB6-8F7F-957D9C480560}">
      <dgm:prSet/>
      <dgm:spPr/>
      <dgm:t>
        <a:bodyPr/>
        <a:lstStyle/>
        <a:p>
          <a:endParaRPr lang="en-US"/>
        </a:p>
      </dgm:t>
    </dgm:pt>
    <dgm:pt modelId="{EF8E94E2-E305-442E-90D2-0F3B85632641}">
      <dgm:prSet phldrT="[Text]"/>
      <dgm:spPr/>
      <dgm:t>
        <a:bodyPr/>
        <a:lstStyle/>
        <a:p>
          <a:r>
            <a:rPr lang="en-US" dirty="0" smtClean="0"/>
            <a:t>Supporting Detail</a:t>
          </a:r>
          <a:endParaRPr lang="en-US" dirty="0"/>
        </a:p>
      </dgm:t>
    </dgm:pt>
    <dgm:pt modelId="{6AC639D4-F8E8-4961-83B2-EFF20EEF6470}" type="parTrans" cxnId="{C3E5A789-ECDB-4E2E-BC50-494A64D5B896}">
      <dgm:prSet/>
      <dgm:spPr/>
      <dgm:t>
        <a:bodyPr/>
        <a:lstStyle/>
        <a:p>
          <a:endParaRPr lang="en-US"/>
        </a:p>
      </dgm:t>
    </dgm:pt>
    <dgm:pt modelId="{1D81402B-F2B5-4EA0-B0D9-816C0366DC6A}" type="sibTrans" cxnId="{C3E5A789-ECDB-4E2E-BC50-494A64D5B896}">
      <dgm:prSet/>
      <dgm:spPr/>
      <dgm:t>
        <a:bodyPr/>
        <a:lstStyle/>
        <a:p>
          <a:endParaRPr lang="en-US"/>
        </a:p>
      </dgm:t>
    </dgm:pt>
    <dgm:pt modelId="{50986D2D-0F8C-4813-BA84-A2336CF39C77}" type="pres">
      <dgm:prSet presAssocID="{90F79298-04D8-494D-BE01-85A6C23DB94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697F4E-E519-4B1F-8511-2C19531497F5}" type="pres">
      <dgm:prSet presAssocID="{75E68012-1606-4DEE-A8A4-D11A91ACE03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E68237-42D3-43A7-9465-9F085F51CD02}" type="pres">
      <dgm:prSet presAssocID="{5D452D93-B5F9-4E41-B658-2F5599B5D6A5}" presName="sibTrans" presStyleLbl="sibTrans2D1" presStyleIdx="0" presStyleCnt="3"/>
      <dgm:spPr/>
      <dgm:t>
        <a:bodyPr/>
        <a:lstStyle/>
        <a:p>
          <a:endParaRPr lang="en-US"/>
        </a:p>
      </dgm:t>
    </dgm:pt>
    <dgm:pt modelId="{4E5E2DFE-4A72-4979-8143-08E6A5EDE5FE}" type="pres">
      <dgm:prSet presAssocID="{5D452D93-B5F9-4E41-B658-2F5599B5D6A5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4BB8205-8677-49B2-A2BB-7C4B571E2C96}" type="pres">
      <dgm:prSet presAssocID="{24F20092-F4E8-4436-92CB-028334875A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2372A-8941-43C0-BF99-4CFF2B7F0CA1}" type="pres">
      <dgm:prSet presAssocID="{FA9EB141-9A2B-451F-89B1-EB8BEEEBFA4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A599C7A-69C7-486B-9641-63291F4EB5AF}" type="pres">
      <dgm:prSet presAssocID="{FA9EB141-9A2B-451F-89B1-EB8BEEEBFA4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C533809-A89D-46B7-A5AB-B64D4174BDF3}" type="pres">
      <dgm:prSet presAssocID="{EF8E94E2-E305-442E-90D2-0F3B856326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493CD-6371-4C20-BBEF-0C7A0F9FB6A5}" type="pres">
      <dgm:prSet presAssocID="{1D81402B-F2B5-4EA0-B0D9-816C0366DC6A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7948BB4-9566-40E1-AB3A-5BCF0F5BDD47}" type="pres">
      <dgm:prSet presAssocID="{1D81402B-F2B5-4EA0-B0D9-816C0366DC6A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DC7E1A5-0C62-46DA-9C77-603B1207AED2}" type="presOf" srcId="{24F20092-F4E8-4436-92CB-028334875AD0}" destId="{E4BB8205-8677-49B2-A2BB-7C4B571E2C96}" srcOrd="0" destOrd="0" presId="urn:microsoft.com/office/officeart/2005/8/layout/cycle7"/>
    <dgm:cxn modelId="{D8526299-7712-41C9-8B4F-B0440753738A}" type="presOf" srcId="{5D452D93-B5F9-4E41-B658-2F5599B5D6A5}" destId="{21E68237-42D3-43A7-9465-9F085F51CD02}" srcOrd="0" destOrd="0" presId="urn:microsoft.com/office/officeart/2005/8/layout/cycle7"/>
    <dgm:cxn modelId="{97F5E5A4-76A8-425E-9FA0-4C9FD217EDB0}" type="presOf" srcId="{90F79298-04D8-494D-BE01-85A6C23DB945}" destId="{50986D2D-0F8C-4813-BA84-A2336CF39C77}" srcOrd="0" destOrd="0" presId="urn:microsoft.com/office/officeart/2005/8/layout/cycle7"/>
    <dgm:cxn modelId="{B6B580CF-32DF-4DDF-9496-BEFAD6436552}" type="presOf" srcId="{5D452D93-B5F9-4E41-B658-2F5599B5D6A5}" destId="{4E5E2DFE-4A72-4979-8143-08E6A5EDE5FE}" srcOrd="1" destOrd="0" presId="urn:microsoft.com/office/officeart/2005/8/layout/cycle7"/>
    <dgm:cxn modelId="{24AB4D5C-CF6C-4542-A23F-909BDE65C5F5}" type="presOf" srcId="{75E68012-1606-4DEE-A8A4-D11A91ACE037}" destId="{44697F4E-E519-4B1F-8511-2C19531497F5}" srcOrd="0" destOrd="0" presId="urn:microsoft.com/office/officeart/2005/8/layout/cycle7"/>
    <dgm:cxn modelId="{5E480DE6-1BC6-4A8F-9A75-A29C802B1A4C}" type="presOf" srcId="{1D81402B-F2B5-4EA0-B0D9-816C0366DC6A}" destId="{57948BB4-9566-40E1-AB3A-5BCF0F5BDD47}" srcOrd="1" destOrd="0" presId="urn:microsoft.com/office/officeart/2005/8/layout/cycle7"/>
    <dgm:cxn modelId="{395B1755-98D7-4AB6-8F7F-957D9C480560}" srcId="{90F79298-04D8-494D-BE01-85A6C23DB945}" destId="{24F20092-F4E8-4436-92CB-028334875AD0}" srcOrd="1" destOrd="0" parTransId="{27CC8CFD-612D-4CE1-AEFD-1F63B61A2E66}" sibTransId="{FA9EB141-9A2B-451F-89B1-EB8BEEEBFA48}"/>
    <dgm:cxn modelId="{32786A11-601C-495F-8B2C-CA8EC0D8D828}" type="presOf" srcId="{1D81402B-F2B5-4EA0-B0D9-816C0366DC6A}" destId="{2EB493CD-6371-4C20-BBEF-0C7A0F9FB6A5}" srcOrd="0" destOrd="0" presId="urn:microsoft.com/office/officeart/2005/8/layout/cycle7"/>
    <dgm:cxn modelId="{C3E5A789-ECDB-4E2E-BC50-494A64D5B896}" srcId="{90F79298-04D8-494D-BE01-85A6C23DB945}" destId="{EF8E94E2-E305-442E-90D2-0F3B85632641}" srcOrd="2" destOrd="0" parTransId="{6AC639D4-F8E8-4961-83B2-EFF20EEF6470}" sibTransId="{1D81402B-F2B5-4EA0-B0D9-816C0366DC6A}"/>
    <dgm:cxn modelId="{124B9CC3-B087-45B6-8BA8-6C4F34A670AE}" type="presOf" srcId="{FA9EB141-9A2B-451F-89B1-EB8BEEEBFA48}" destId="{9CA2372A-8941-43C0-BF99-4CFF2B7F0CA1}" srcOrd="0" destOrd="0" presId="urn:microsoft.com/office/officeart/2005/8/layout/cycle7"/>
    <dgm:cxn modelId="{C7F6C249-080C-45F8-8F22-6F2CA8DF62EB}" type="presOf" srcId="{FA9EB141-9A2B-451F-89B1-EB8BEEEBFA48}" destId="{BA599C7A-69C7-486B-9641-63291F4EB5AF}" srcOrd="1" destOrd="0" presId="urn:microsoft.com/office/officeart/2005/8/layout/cycle7"/>
    <dgm:cxn modelId="{12E10685-DCB9-47D5-AACB-991A7DAF60CE}" type="presOf" srcId="{EF8E94E2-E305-442E-90D2-0F3B85632641}" destId="{8C533809-A89D-46B7-A5AB-B64D4174BDF3}" srcOrd="0" destOrd="0" presId="urn:microsoft.com/office/officeart/2005/8/layout/cycle7"/>
    <dgm:cxn modelId="{1FC04BC2-37D0-41B0-90FC-1E41CB4B858C}" srcId="{90F79298-04D8-494D-BE01-85A6C23DB945}" destId="{75E68012-1606-4DEE-A8A4-D11A91ACE037}" srcOrd="0" destOrd="0" parTransId="{22096165-247D-4202-B3F9-20550DC6207E}" sibTransId="{5D452D93-B5F9-4E41-B658-2F5599B5D6A5}"/>
    <dgm:cxn modelId="{5FB83502-BD2F-4D7A-8CCC-EE5188C573A3}" type="presParOf" srcId="{50986D2D-0F8C-4813-BA84-A2336CF39C77}" destId="{44697F4E-E519-4B1F-8511-2C19531497F5}" srcOrd="0" destOrd="0" presId="urn:microsoft.com/office/officeart/2005/8/layout/cycle7"/>
    <dgm:cxn modelId="{BF1C8D42-2B69-40E6-83B2-BC02C8DA3694}" type="presParOf" srcId="{50986D2D-0F8C-4813-BA84-A2336CF39C77}" destId="{21E68237-42D3-43A7-9465-9F085F51CD02}" srcOrd="1" destOrd="0" presId="urn:microsoft.com/office/officeart/2005/8/layout/cycle7"/>
    <dgm:cxn modelId="{544959D1-6673-496D-A4D5-51CA6A394449}" type="presParOf" srcId="{21E68237-42D3-43A7-9465-9F085F51CD02}" destId="{4E5E2DFE-4A72-4979-8143-08E6A5EDE5FE}" srcOrd="0" destOrd="0" presId="urn:microsoft.com/office/officeart/2005/8/layout/cycle7"/>
    <dgm:cxn modelId="{901140C1-544D-427E-AEDE-F4E46507B7EA}" type="presParOf" srcId="{50986D2D-0F8C-4813-BA84-A2336CF39C77}" destId="{E4BB8205-8677-49B2-A2BB-7C4B571E2C96}" srcOrd="2" destOrd="0" presId="urn:microsoft.com/office/officeart/2005/8/layout/cycle7"/>
    <dgm:cxn modelId="{55FE80F4-60BE-4323-AA37-EC05A5AF9AA7}" type="presParOf" srcId="{50986D2D-0F8C-4813-BA84-A2336CF39C77}" destId="{9CA2372A-8941-43C0-BF99-4CFF2B7F0CA1}" srcOrd="3" destOrd="0" presId="urn:microsoft.com/office/officeart/2005/8/layout/cycle7"/>
    <dgm:cxn modelId="{7308AC14-30D7-4E4C-AA5F-E8FE8E4CD724}" type="presParOf" srcId="{9CA2372A-8941-43C0-BF99-4CFF2B7F0CA1}" destId="{BA599C7A-69C7-486B-9641-63291F4EB5AF}" srcOrd="0" destOrd="0" presId="urn:microsoft.com/office/officeart/2005/8/layout/cycle7"/>
    <dgm:cxn modelId="{2A31730B-A5F2-4A87-B550-D03D581C4785}" type="presParOf" srcId="{50986D2D-0F8C-4813-BA84-A2336CF39C77}" destId="{8C533809-A89D-46B7-A5AB-B64D4174BDF3}" srcOrd="4" destOrd="0" presId="urn:microsoft.com/office/officeart/2005/8/layout/cycle7"/>
    <dgm:cxn modelId="{C45AE03E-745B-435E-9F26-6F369E7176D6}" type="presParOf" srcId="{50986D2D-0F8C-4813-BA84-A2336CF39C77}" destId="{2EB493CD-6371-4C20-BBEF-0C7A0F9FB6A5}" srcOrd="5" destOrd="0" presId="urn:microsoft.com/office/officeart/2005/8/layout/cycle7"/>
    <dgm:cxn modelId="{752DE738-1B71-4EDA-951F-DBB50CDA2841}" type="presParOf" srcId="{2EB493CD-6371-4C20-BBEF-0C7A0F9FB6A5}" destId="{57948BB4-9566-40E1-AB3A-5BCF0F5BDD4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FE2A8A-E283-49C7-8D94-FADDC0D606E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E7C0CD-60B9-494B-8551-2A047496D16F}">
      <dgm:prSet phldrT="[Text]"/>
      <dgm:spPr/>
      <dgm:t>
        <a:bodyPr/>
        <a:lstStyle/>
        <a:p>
          <a:r>
            <a:rPr lang="en-US" dirty="0" smtClean="0"/>
            <a:t>Step 1</a:t>
          </a:r>
          <a:endParaRPr lang="en-US" dirty="0"/>
        </a:p>
      </dgm:t>
    </dgm:pt>
    <dgm:pt modelId="{14E36E08-6F4A-497B-86B9-F1381786FC19}" type="parTrans" cxnId="{C30A4AE8-48E5-4C36-9835-AE37C7FEBED0}">
      <dgm:prSet/>
      <dgm:spPr/>
      <dgm:t>
        <a:bodyPr/>
        <a:lstStyle/>
        <a:p>
          <a:endParaRPr lang="en-US"/>
        </a:p>
      </dgm:t>
    </dgm:pt>
    <dgm:pt modelId="{408A3B67-AA1F-4A9A-B1D0-3B51AEBE4947}" type="sibTrans" cxnId="{C30A4AE8-48E5-4C36-9835-AE37C7FEBED0}">
      <dgm:prSet/>
      <dgm:spPr/>
      <dgm:t>
        <a:bodyPr/>
        <a:lstStyle/>
        <a:p>
          <a:endParaRPr lang="en-US"/>
        </a:p>
      </dgm:t>
    </dgm:pt>
    <dgm:pt modelId="{7FCD4B6E-F0D3-4F1D-B25D-62F3F8394DDF}">
      <dgm:prSet phldrT="[Text]"/>
      <dgm:spPr/>
      <dgm:t>
        <a:bodyPr/>
        <a:lstStyle/>
        <a:p>
          <a:r>
            <a:rPr lang="en-US" dirty="0" smtClean="0"/>
            <a:t>Ask yourself what is the passage mainly about?</a:t>
          </a:r>
          <a:endParaRPr lang="en-US" dirty="0"/>
        </a:p>
      </dgm:t>
    </dgm:pt>
    <dgm:pt modelId="{06FA4933-10AB-46D8-A430-919606DDDD61}" type="parTrans" cxnId="{83B01B67-BF5B-40B5-B422-98DE3E6510FC}">
      <dgm:prSet/>
      <dgm:spPr/>
      <dgm:t>
        <a:bodyPr/>
        <a:lstStyle/>
        <a:p>
          <a:endParaRPr lang="en-US"/>
        </a:p>
      </dgm:t>
    </dgm:pt>
    <dgm:pt modelId="{2111C65E-32AD-4CDE-94ED-E0527E86379E}" type="sibTrans" cxnId="{83B01B67-BF5B-40B5-B422-98DE3E6510FC}">
      <dgm:prSet/>
      <dgm:spPr/>
      <dgm:t>
        <a:bodyPr/>
        <a:lstStyle/>
        <a:p>
          <a:endParaRPr lang="en-US"/>
        </a:p>
      </dgm:t>
    </dgm:pt>
    <dgm:pt modelId="{9DC33E70-43DC-42FE-A7E0-65E7627C1C9A}">
      <dgm:prSet phldrT="[Text]"/>
      <dgm:spPr/>
      <dgm:t>
        <a:bodyPr/>
        <a:lstStyle/>
        <a:p>
          <a:r>
            <a:rPr lang="en-US" dirty="0" smtClean="0"/>
            <a:t>Step 2</a:t>
          </a:r>
          <a:endParaRPr lang="en-US" dirty="0"/>
        </a:p>
      </dgm:t>
    </dgm:pt>
    <dgm:pt modelId="{C1484F48-EE26-4FD6-83F0-50D9616BA518}" type="parTrans" cxnId="{F162D12B-2C86-4C70-9F9F-0C9995DCD7C4}">
      <dgm:prSet/>
      <dgm:spPr/>
      <dgm:t>
        <a:bodyPr/>
        <a:lstStyle/>
        <a:p>
          <a:endParaRPr lang="en-US"/>
        </a:p>
      </dgm:t>
    </dgm:pt>
    <dgm:pt modelId="{8411882A-578E-4E44-8865-23795B2AC31B}" type="sibTrans" cxnId="{F162D12B-2C86-4C70-9F9F-0C9995DCD7C4}">
      <dgm:prSet/>
      <dgm:spPr/>
      <dgm:t>
        <a:bodyPr/>
        <a:lstStyle/>
        <a:p>
          <a:endParaRPr lang="en-US"/>
        </a:p>
      </dgm:t>
    </dgm:pt>
    <dgm:pt modelId="{50E67D24-B7C7-474E-85C8-C3B173CF62D2}">
      <dgm:prSet phldrT="[Text]"/>
      <dgm:spPr/>
      <dgm:t>
        <a:bodyPr/>
        <a:lstStyle/>
        <a:p>
          <a:r>
            <a:rPr lang="en-US" dirty="0" smtClean="0"/>
            <a:t>Sometimes the main idea is stated in the first (topic) or last (closing) sentence.</a:t>
          </a:r>
          <a:endParaRPr lang="en-US" dirty="0"/>
        </a:p>
      </dgm:t>
    </dgm:pt>
    <dgm:pt modelId="{570B6D4E-D34F-4A82-9F82-BFBD6152BDCE}" type="parTrans" cxnId="{BB0DFF1C-9380-45D6-A023-54AAB0D0B6C0}">
      <dgm:prSet/>
      <dgm:spPr/>
      <dgm:t>
        <a:bodyPr/>
        <a:lstStyle/>
        <a:p>
          <a:endParaRPr lang="en-US"/>
        </a:p>
      </dgm:t>
    </dgm:pt>
    <dgm:pt modelId="{CB17A448-5CE9-4948-BDBC-07887F1829B8}" type="sibTrans" cxnId="{BB0DFF1C-9380-45D6-A023-54AAB0D0B6C0}">
      <dgm:prSet/>
      <dgm:spPr/>
      <dgm:t>
        <a:bodyPr/>
        <a:lstStyle/>
        <a:p>
          <a:endParaRPr lang="en-US"/>
        </a:p>
      </dgm:t>
    </dgm:pt>
    <dgm:pt modelId="{C293EDDF-9818-40E3-876C-20728E6988FA}">
      <dgm:prSet phldrT="[Text]"/>
      <dgm:spPr/>
      <dgm:t>
        <a:bodyPr/>
        <a:lstStyle/>
        <a:p>
          <a:r>
            <a:rPr lang="en-US" dirty="0" smtClean="0"/>
            <a:t>Step 3</a:t>
          </a:r>
          <a:endParaRPr lang="en-US" dirty="0"/>
        </a:p>
      </dgm:t>
    </dgm:pt>
    <dgm:pt modelId="{FCD2832B-9F02-4908-A2B4-52AF0407913E}" type="parTrans" cxnId="{6B724615-71AE-4619-B454-3C04B1019A9E}">
      <dgm:prSet/>
      <dgm:spPr/>
      <dgm:t>
        <a:bodyPr/>
        <a:lstStyle/>
        <a:p>
          <a:endParaRPr lang="en-US"/>
        </a:p>
      </dgm:t>
    </dgm:pt>
    <dgm:pt modelId="{16B513A1-6BE9-4446-AE35-430D09D49ECA}" type="sibTrans" cxnId="{6B724615-71AE-4619-B454-3C04B1019A9E}">
      <dgm:prSet/>
      <dgm:spPr/>
      <dgm:t>
        <a:bodyPr/>
        <a:lstStyle/>
        <a:p>
          <a:endParaRPr lang="en-US"/>
        </a:p>
      </dgm:t>
    </dgm:pt>
    <dgm:pt modelId="{FA64D884-834E-46DB-AE93-FE09F2D4311F}">
      <dgm:prSet phldrT="[Text]"/>
      <dgm:spPr/>
      <dgm:t>
        <a:bodyPr/>
        <a:lstStyle/>
        <a:p>
          <a:r>
            <a:rPr lang="en-US" dirty="0" smtClean="0"/>
            <a:t>Look for clue words that are repeated in the text.</a:t>
          </a:r>
          <a:endParaRPr lang="en-US" dirty="0"/>
        </a:p>
      </dgm:t>
    </dgm:pt>
    <dgm:pt modelId="{3478CE99-6639-4632-887B-679DEC077B43}" type="parTrans" cxnId="{DD7F4C9B-8311-46E0-A2E7-23A1B28A5042}">
      <dgm:prSet/>
      <dgm:spPr/>
      <dgm:t>
        <a:bodyPr/>
        <a:lstStyle/>
        <a:p>
          <a:endParaRPr lang="en-US"/>
        </a:p>
      </dgm:t>
    </dgm:pt>
    <dgm:pt modelId="{69B0CD31-0BD3-4728-8C28-6C83D0422471}" type="sibTrans" cxnId="{DD7F4C9B-8311-46E0-A2E7-23A1B28A5042}">
      <dgm:prSet/>
      <dgm:spPr/>
      <dgm:t>
        <a:bodyPr/>
        <a:lstStyle/>
        <a:p>
          <a:endParaRPr lang="en-US"/>
        </a:p>
      </dgm:t>
    </dgm:pt>
    <dgm:pt modelId="{D2D7881F-6292-4A3B-B954-E6E25972D438}" type="pres">
      <dgm:prSet presAssocID="{1BFE2A8A-E283-49C7-8D94-FADDC0D606E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4B1ACC-B921-4CDB-B7D6-2B7DB2571EAC}" type="pres">
      <dgm:prSet presAssocID="{98E7C0CD-60B9-494B-8551-2A047496D16F}" presName="composite" presStyleCnt="0"/>
      <dgm:spPr/>
    </dgm:pt>
    <dgm:pt modelId="{6DBB6520-91B8-42D7-8C36-C0B8BD1E58EF}" type="pres">
      <dgm:prSet presAssocID="{98E7C0CD-60B9-494B-8551-2A047496D16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51EEE-F76E-484A-9710-0885689B2E69}" type="pres">
      <dgm:prSet presAssocID="{98E7C0CD-60B9-494B-8551-2A047496D16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E86E2-79E7-4CCB-9D43-93E16008A283}" type="pres">
      <dgm:prSet presAssocID="{408A3B67-AA1F-4A9A-B1D0-3B51AEBE4947}" presName="sp" presStyleCnt="0"/>
      <dgm:spPr/>
    </dgm:pt>
    <dgm:pt modelId="{FCC88B61-EE42-4DCA-835F-6AE43F03D33A}" type="pres">
      <dgm:prSet presAssocID="{9DC33E70-43DC-42FE-A7E0-65E7627C1C9A}" presName="composite" presStyleCnt="0"/>
      <dgm:spPr/>
    </dgm:pt>
    <dgm:pt modelId="{9A4A6E1C-5791-4806-836C-8B7CDD6936B2}" type="pres">
      <dgm:prSet presAssocID="{9DC33E70-43DC-42FE-A7E0-65E7627C1C9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A27CD-A114-4E3A-9D29-32E47AB048CA}" type="pres">
      <dgm:prSet presAssocID="{9DC33E70-43DC-42FE-A7E0-65E7627C1C9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0643B8-4938-4355-9CE1-154A7ECC2B6E}" type="pres">
      <dgm:prSet presAssocID="{8411882A-578E-4E44-8865-23795B2AC31B}" presName="sp" presStyleCnt="0"/>
      <dgm:spPr/>
    </dgm:pt>
    <dgm:pt modelId="{7563B02B-0893-492A-913E-218283AE6D3D}" type="pres">
      <dgm:prSet presAssocID="{C293EDDF-9818-40E3-876C-20728E6988FA}" presName="composite" presStyleCnt="0"/>
      <dgm:spPr/>
    </dgm:pt>
    <dgm:pt modelId="{A34EA990-FAA1-41EE-B943-D8DE5FDB4EDA}" type="pres">
      <dgm:prSet presAssocID="{C293EDDF-9818-40E3-876C-20728E6988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C40A6A-87DF-4C4C-AC76-F7FC52A7351E}" type="pres">
      <dgm:prSet presAssocID="{C293EDDF-9818-40E3-876C-20728E6988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0DFF1C-9380-45D6-A023-54AAB0D0B6C0}" srcId="{9DC33E70-43DC-42FE-A7E0-65E7627C1C9A}" destId="{50E67D24-B7C7-474E-85C8-C3B173CF62D2}" srcOrd="0" destOrd="0" parTransId="{570B6D4E-D34F-4A82-9F82-BFBD6152BDCE}" sibTransId="{CB17A448-5CE9-4948-BDBC-07887F1829B8}"/>
    <dgm:cxn modelId="{0E48C865-80DF-4DC8-80C6-7793574823EC}" type="presOf" srcId="{9DC33E70-43DC-42FE-A7E0-65E7627C1C9A}" destId="{9A4A6E1C-5791-4806-836C-8B7CDD6936B2}" srcOrd="0" destOrd="0" presId="urn:microsoft.com/office/officeart/2005/8/layout/chevron2"/>
    <dgm:cxn modelId="{5F20596A-C8A1-4DF6-9878-9B2E5FE61535}" type="presOf" srcId="{C293EDDF-9818-40E3-876C-20728E6988FA}" destId="{A34EA990-FAA1-41EE-B943-D8DE5FDB4EDA}" srcOrd="0" destOrd="0" presId="urn:microsoft.com/office/officeart/2005/8/layout/chevron2"/>
    <dgm:cxn modelId="{6B724615-71AE-4619-B454-3C04B1019A9E}" srcId="{1BFE2A8A-E283-49C7-8D94-FADDC0D606EB}" destId="{C293EDDF-9818-40E3-876C-20728E6988FA}" srcOrd="2" destOrd="0" parTransId="{FCD2832B-9F02-4908-A2B4-52AF0407913E}" sibTransId="{16B513A1-6BE9-4446-AE35-430D09D49ECA}"/>
    <dgm:cxn modelId="{8BD8F246-68C0-43EC-BE61-9D25E197C38C}" type="presOf" srcId="{FA64D884-834E-46DB-AE93-FE09F2D4311F}" destId="{C1C40A6A-87DF-4C4C-AC76-F7FC52A7351E}" srcOrd="0" destOrd="0" presId="urn:microsoft.com/office/officeart/2005/8/layout/chevron2"/>
    <dgm:cxn modelId="{412E6D9C-7A9B-49D0-93C2-2662899A8D66}" type="presOf" srcId="{1BFE2A8A-E283-49C7-8D94-FADDC0D606EB}" destId="{D2D7881F-6292-4A3B-B954-E6E25972D438}" srcOrd="0" destOrd="0" presId="urn:microsoft.com/office/officeart/2005/8/layout/chevron2"/>
    <dgm:cxn modelId="{F162D12B-2C86-4C70-9F9F-0C9995DCD7C4}" srcId="{1BFE2A8A-E283-49C7-8D94-FADDC0D606EB}" destId="{9DC33E70-43DC-42FE-A7E0-65E7627C1C9A}" srcOrd="1" destOrd="0" parTransId="{C1484F48-EE26-4FD6-83F0-50D9616BA518}" sibTransId="{8411882A-578E-4E44-8865-23795B2AC31B}"/>
    <dgm:cxn modelId="{2A843BFA-0613-4113-8478-3D3AABF43ED3}" type="presOf" srcId="{50E67D24-B7C7-474E-85C8-C3B173CF62D2}" destId="{B8CA27CD-A114-4E3A-9D29-32E47AB048CA}" srcOrd="0" destOrd="0" presId="urn:microsoft.com/office/officeart/2005/8/layout/chevron2"/>
    <dgm:cxn modelId="{D1843AA1-1642-454A-82D8-7623D199491E}" type="presOf" srcId="{7FCD4B6E-F0D3-4F1D-B25D-62F3F8394DDF}" destId="{7CF51EEE-F76E-484A-9710-0885689B2E69}" srcOrd="0" destOrd="0" presId="urn:microsoft.com/office/officeart/2005/8/layout/chevron2"/>
    <dgm:cxn modelId="{C30A4AE8-48E5-4C36-9835-AE37C7FEBED0}" srcId="{1BFE2A8A-E283-49C7-8D94-FADDC0D606EB}" destId="{98E7C0CD-60B9-494B-8551-2A047496D16F}" srcOrd="0" destOrd="0" parTransId="{14E36E08-6F4A-497B-86B9-F1381786FC19}" sibTransId="{408A3B67-AA1F-4A9A-B1D0-3B51AEBE4947}"/>
    <dgm:cxn modelId="{83B01B67-BF5B-40B5-B422-98DE3E6510FC}" srcId="{98E7C0CD-60B9-494B-8551-2A047496D16F}" destId="{7FCD4B6E-F0D3-4F1D-B25D-62F3F8394DDF}" srcOrd="0" destOrd="0" parTransId="{06FA4933-10AB-46D8-A430-919606DDDD61}" sibTransId="{2111C65E-32AD-4CDE-94ED-E0527E86379E}"/>
    <dgm:cxn modelId="{38DA1FB0-196A-4558-81FB-A2FD014F28A9}" type="presOf" srcId="{98E7C0CD-60B9-494B-8551-2A047496D16F}" destId="{6DBB6520-91B8-42D7-8C36-C0B8BD1E58EF}" srcOrd="0" destOrd="0" presId="urn:microsoft.com/office/officeart/2005/8/layout/chevron2"/>
    <dgm:cxn modelId="{DD7F4C9B-8311-46E0-A2E7-23A1B28A5042}" srcId="{C293EDDF-9818-40E3-876C-20728E6988FA}" destId="{FA64D884-834E-46DB-AE93-FE09F2D4311F}" srcOrd="0" destOrd="0" parTransId="{3478CE99-6639-4632-887B-679DEC077B43}" sibTransId="{69B0CD31-0BD3-4728-8C28-6C83D0422471}"/>
    <dgm:cxn modelId="{FC88E965-93BD-485B-AC5F-4E6B540D5025}" type="presParOf" srcId="{D2D7881F-6292-4A3B-B954-E6E25972D438}" destId="{0E4B1ACC-B921-4CDB-B7D6-2B7DB2571EAC}" srcOrd="0" destOrd="0" presId="urn:microsoft.com/office/officeart/2005/8/layout/chevron2"/>
    <dgm:cxn modelId="{943C820B-205B-4AC4-A237-5FCE0D366103}" type="presParOf" srcId="{0E4B1ACC-B921-4CDB-B7D6-2B7DB2571EAC}" destId="{6DBB6520-91B8-42D7-8C36-C0B8BD1E58EF}" srcOrd="0" destOrd="0" presId="urn:microsoft.com/office/officeart/2005/8/layout/chevron2"/>
    <dgm:cxn modelId="{4FE59DE1-047B-4416-9CE6-ECDCF1B36E01}" type="presParOf" srcId="{0E4B1ACC-B921-4CDB-B7D6-2B7DB2571EAC}" destId="{7CF51EEE-F76E-484A-9710-0885689B2E69}" srcOrd="1" destOrd="0" presId="urn:microsoft.com/office/officeart/2005/8/layout/chevron2"/>
    <dgm:cxn modelId="{81E29215-CEAD-4E29-9952-BF3C84BD46FC}" type="presParOf" srcId="{D2D7881F-6292-4A3B-B954-E6E25972D438}" destId="{BF4E86E2-79E7-4CCB-9D43-93E16008A283}" srcOrd="1" destOrd="0" presId="urn:microsoft.com/office/officeart/2005/8/layout/chevron2"/>
    <dgm:cxn modelId="{67559BD4-56E2-4CA6-890C-96EC0EA99C24}" type="presParOf" srcId="{D2D7881F-6292-4A3B-B954-E6E25972D438}" destId="{FCC88B61-EE42-4DCA-835F-6AE43F03D33A}" srcOrd="2" destOrd="0" presId="urn:microsoft.com/office/officeart/2005/8/layout/chevron2"/>
    <dgm:cxn modelId="{2C1C4F15-F5FA-4AE6-9DDB-F73217E79074}" type="presParOf" srcId="{FCC88B61-EE42-4DCA-835F-6AE43F03D33A}" destId="{9A4A6E1C-5791-4806-836C-8B7CDD6936B2}" srcOrd="0" destOrd="0" presId="urn:microsoft.com/office/officeart/2005/8/layout/chevron2"/>
    <dgm:cxn modelId="{14E98995-E536-4D6A-BC69-34A89DA5940E}" type="presParOf" srcId="{FCC88B61-EE42-4DCA-835F-6AE43F03D33A}" destId="{B8CA27CD-A114-4E3A-9D29-32E47AB048CA}" srcOrd="1" destOrd="0" presId="urn:microsoft.com/office/officeart/2005/8/layout/chevron2"/>
    <dgm:cxn modelId="{2C13482E-2657-4D69-B797-E5788C0359E1}" type="presParOf" srcId="{D2D7881F-6292-4A3B-B954-E6E25972D438}" destId="{490643B8-4938-4355-9CE1-154A7ECC2B6E}" srcOrd="3" destOrd="0" presId="urn:microsoft.com/office/officeart/2005/8/layout/chevron2"/>
    <dgm:cxn modelId="{9730EDB1-11D6-4E35-A71E-490528701C3B}" type="presParOf" srcId="{D2D7881F-6292-4A3B-B954-E6E25972D438}" destId="{7563B02B-0893-492A-913E-218283AE6D3D}" srcOrd="4" destOrd="0" presId="urn:microsoft.com/office/officeart/2005/8/layout/chevron2"/>
    <dgm:cxn modelId="{8F7C9468-E9A8-4445-AE48-51A20D567BBD}" type="presParOf" srcId="{7563B02B-0893-492A-913E-218283AE6D3D}" destId="{A34EA990-FAA1-41EE-B943-D8DE5FDB4EDA}" srcOrd="0" destOrd="0" presId="urn:microsoft.com/office/officeart/2005/8/layout/chevron2"/>
    <dgm:cxn modelId="{B2EE4908-8791-4848-8637-EB2193524659}" type="presParOf" srcId="{7563B02B-0893-492A-913E-218283AE6D3D}" destId="{C1C40A6A-87DF-4C4C-AC76-F7FC52A735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697F4E-E519-4B1F-8511-2C19531497F5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Main Idea</a:t>
          </a:r>
          <a:endParaRPr lang="en-US" sz="2200" kern="1200" dirty="0"/>
        </a:p>
      </dsp:txBody>
      <dsp:txXfrm>
        <a:off x="1995785" y="1179"/>
        <a:ext cx="2104429" cy="1052214"/>
      </dsp:txXfrm>
    </dsp:sp>
    <dsp:sp modelId="{21E68237-42D3-43A7-9465-9F085F51CD02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3600000">
        <a:off x="3368523" y="1847862"/>
        <a:ext cx="1096445" cy="368275"/>
      </dsp:txXfrm>
    </dsp:sp>
    <dsp:sp modelId="{E4BB8205-8677-49B2-A2BB-7C4B571E2C96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Supporting Detail</a:t>
          </a:r>
          <a:endParaRPr lang="en-US" sz="2200" kern="1200" dirty="0"/>
        </a:p>
      </dsp:txBody>
      <dsp:txXfrm>
        <a:off x="3733278" y="3010605"/>
        <a:ext cx="2104429" cy="1052214"/>
      </dsp:txXfrm>
    </dsp:sp>
    <dsp:sp modelId="{9CA2372A-8941-43C0-BF99-4CFF2B7F0CA1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2499777" y="3352575"/>
        <a:ext cx="1096445" cy="368275"/>
      </dsp:txXfrm>
    </dsp:sp>
    <dsp:sp modelId="{8C533809-A89D-46B7-A5AB-B64D4174BDF3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Supporting Detail</a:t>
          </a:r>
          <a:endParaRPr lang="en-US" sz="2200" kern="1200" dirty="0"/>
        </a:p>
      </dsp:txBody>
      <dsp:txXfrm>
        <a:off x="258291" y="3010605"/>
        <a:ext cx="2104429" cy="1052214"/>
      </dsp:txXfrm>
    </dsp:sp>
    <dsp:sp modelId="{2EB493CD-6371-4C20-BBEF-0C7A0F9FB6A5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8000000">
        <a:off x="1631030" y="1847862"/>
        <a:ext cx="1096445" cy="3682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BB6520-91B8-42D7-8C36-C0B8BD1E58EF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Step 1</a:t>
          </a:r>
          <a:endParaRPr lang="en-US" sz="2500" kern="1200" dirty="0"/>
        </a:p>
      </dsp:txBody>
      <dsp:txXfrm rot="5400000">
        <a:off x="-245635" y="246082"/>
        <a:ext cx="1637567" cy="1146297"/>
      </dsp:txXfrm>
    </dsp:sp>
    <dsp:sp modelId="{7CF51EEE-F76E-484A-9710-0885689B2E69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Ask yourself what is the passage mainly about?</a:t>
          </a:r>
          <a:endParaRPr lang="en-US" sz="2600" kern="1200" dirty="0"/>
        </a:p>
      </dsp:txBody>
      <dsp:txXfrm rot="5400000">
        <a:off x="4155739" y="-3008994"/>
        <a:ext cx="1064418" cy="7083302"/>
      </dsp:txXfrm>
    </dsp:sp>
    <dsp:sp modelId="{9A4A6E1C-5791-4806-836C-8B7CDD6936B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Step 2</a:t>
          </a:r>
          <a:endParaRPr lang="en-US" sz="2500" kern="1200" dirty="0"/>
        </a:p>
      </dsp:txBody>
      <dsp:txXfrm rot="5400000">
        <a:off x="-245635" y="1689832"/>
        <a:ext cx="1637567" cy="1146297"/>
      </dsp:txXfrm>
    </dsp:sp>
    <dsp:sp modelId="{B8CA27CD-A114-4E3A-9D29-32E47AB048CA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Sometimes the main idea is stated in the first (topic) or last (closing) sentence.</a:t>
          </a:r>
          <a:endParaRPr lang="en-US" sz="2600" kern="1200" dirty="0"/>
        </a:p>
      </dsp:txBody>
      <dsp:txXfrm rot="5400000">
        <a:off x="4155739" y="-1565244"/>
        <a:ext cx="1064418" cy="7083302"/>
      </dsp:txXfrm>
    </dsp:sp>
    <dsp:sp modelId="{A34EA990-FAA1-41EE-B943-D8DE5FDB4EDA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Step 3</a:t>
          </a:r>
          <a:endParaRPr lang="en-US" sz="2500" kern="1200" dirty="0"/>
        </a:p>
      </dsp:txBody>
      <dsp:txXfrm rot="5400000">
        <a:off x="-245635" y="3133581"/>
        <a:ext cx="1637567" cy="1146297"/>
      </dsp:txXfrm>
    </dsp:sp>
    <dsp:sp modelId="{C1C40A6A-87DF-4C4C-AC76-F7FC52A7351E}">
      <dsp:nvSpPr>
        <dsp:cNvPr id="0" name=""/>
        <dsp:cNvSpPr/>
      </dsp:nvSpPr>
      <dsp:spPr>
        <a:xfrm rot="5400000">
          <a:off x="4155739" y="-121495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Look for clue words that are repeated in the text.</a:t>
          </a:r>
          <a:endParaRPr lang="en-US" sz="2600" kern="1200" dirty="0"/>
        </a:p>
      </dsp:txBody>
      <dsp:txXfrm rot="5400000">
        <a:off x="4155739" y="-121495"/>
        <a:ext cx="1064418" cy="708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1EB1504-E137-417A-AF0F-783BB4C274AC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C3556-B473-41C2-BEA8-F6FEDCDEDC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orestandards.org/ELA-Literacy/RI/3/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orestandards.org/ELA-Literacy/RI/4/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orestandards.org/ELA-Literacy/RI/5/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829761"/>
          </a:xfrm>
        </p:spPr>
        <p:txBody>
          <a:bodyPr/>
          <a:lstStyle/>
          <a:p>
            <a:r>
              <a:rPr lang="en-US" dirty="0" smtClean="0"/>
              <a:t>Identifying the Main Idea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By: Lisa </a:t>
            </a:r>
            <a:r>
              <a:rPr lang="en-US" dirty="0" err="1" smtClean="0"/>
              <a:t>Baggio</a:t>
            </a:r>
            <a:endParaRPr lang="en-US" dirty="0" smtClean="0"/>
          </a:p>
          <a:p>
            <a:r>
              <a:rPr lang="en-US" dirty="0" smtClean="0"/>
              <a:t>William Green Elementary</a:t>
            </a:r>
          </a:p>
          <a:p>
            <a:r>
              <a:rPr lang="en-US" dirty="0" smtClean="0"/>
              <a:t>Parent Workshop 2-February 18, 2015</a:t>
            </a:r>
            <a:endParaRPr lang="en-US" dirty="0"/>
          </a:p>
        </p:txBody>
      </p:sp>
      <p:pic>
        <p:nvPicPr>
          <p:cNvPr id="223236" name="Picture 4" descr="http://2.bp.blogspot.com/-8_78GY3B5d0/Ucc6YlPWldI/AAAAAAAABFA/8A8AULIklq0/s1600/main+idea+hous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752600"/>
            <a:ext cx="2644414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echo read the passage together and then identify the main idea using our strategies.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 your white boards please write:</a:t>
            </a:r>
          </a:p>
          <a:p>
            <a:pPr>
              <a:buNone/>
            </a:pPr>
            <a:r>
              <a:rPr lang="en-US" dirty="0" smtClean="0"/>
              <a:t>I infer the main idea is ______________. I know this because the supporting detail states________________________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Mini-Lesson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Work with your child to complete questions </a:t>
            </a:r>
          </a:p>
          <a:p>
            <a:pPr>
              <a:buNone/>
            </a:pPr>
            <a:r>
              <a:rPr lang="en-US" dirty="0" smtClean="0">
                <a:solidFill>
                  <a:schemeClr val="accent6"/>
                </a:solidFill>
              </a:rPr>
              <a:t>1-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3.</a:t>
            </a: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Please remember to use your Main Idea Guiding sheet and move the paper clip as you complete each step!</a:t>
            </a:r>
          </a:p>
          <a:p>
            <a:pPr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Helpful Hint: Use the sentence frames to help you write your answers.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pic>
        <p:nvPicPr>
          <p:cNvPr id="4" name="Picture 3" descr="http://3.bp.blogspot.com/-hyWimp4jwk8/VBRXwfiQVFI/AAAAAAAACKE/DmSttdBqhvA/s1600/Slide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876800"/>
            <a:ext cx="2133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Please complete the I-pad survey and hand your I-pad back to Mr. Warren.</a:t>
            </a:r>
          </a:p>
          <a:p>
            <a:pPr marL="109728" indent="0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/>
              <a:t>Common Core Standards are consistent among </a:t>
            </a:r>
            <a:r>
              <a:rPr lang="en-US" dirty="0" smtClean="0"/>
              <a:t>states and build from grade to grade.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The Main idea is…..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Survey/Review</a:t>
            </a:r>
            <a:endParaRPr lang="en-US" dirty="0"/>
          </a:p>
        </p:txBody>
      </p:sp>
      <p:pic>
        <p:nvPicPr>
          <p:cNvPr id="5" name="Picture 4" descr="http://ecx.images-amazon.com/images/I/41gtLiEuNdL._SY300_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984274"/>
            <a:ext cx="990600" cy="18737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12230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How will you use this at home?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Homework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3"/>
                </a:solidFill>
              </a:rPr>
              <a:t>If your student turns in this completed form to room 34 by Wednesday February 25</a:t>
            </a:r>
            <a:r>
              <a:rPr lang="en-US" baseline="30000" dirty="0" smtClean="0">
                <a:solidFill>
                  <a:schemeClr val="accent3"/>
                </a:solidFill>
              </a:rPr>
              <a:t>th</a:t>
            </a:r>
            <a:r>
              <a:rPr lang="en-US" dirty="0" smtClean="0">
                <a:solidFill>
                  <a:schemeClr val="accent3"/>
                </a:solidFill>
              </a:rPr>
              <a:t> they will receive a special prize.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Raffle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Closing/Homework</a:t>
            </a:r>
            <a:endParaRPr lang="en-US" dirty="0"/>
          </a:p>
        </p:txBody>
      </p:sp>
      <p:pic>
        <p:nvPicPr>
          <p:cNvPr id="4" name="Picture 3" descr="https://liyahsatnarinefilmshort.files.wordpress.com/2012/10/ideas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2477" y="4346878"/>
            <a:ext cx="2021523" cy="2500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3" descr="http://www.culturalweekly.com/wp-content/uploads/2013/12/thank-you-word-cloud-1024x791-350x2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077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Purpose: Create a shared consistency in learning goals among different states. </a:t>
            </a:r>
          </a:p>
          <a:p>
            <a:endParaRPr lang="en-US" dirty="0" smtClean="0"/>
          </a:p>
          <a:p>
            <a:r>
              <a:rPr lang="en-US" dirty="0" smtClean="0"/>
              <a:t> will  promote the literacy skills and concepts required for college and career readiness in multiple disciplines.</a:t>
            </a:r>
          </a:p>
          <a:p>
            <a:endParaRPr lang="en-US" dirty="0" smtClean="0"/>
          </a:p>
          <a:p>
            <a:r>
              <a:rPr lang="en-US" dirty="0" smtClean="0"/>
              <a:t>The standards from grade to grade are steps that build on one another to reach the top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the Common Core Standards</a:t>
            </a:r>
            <a:endParaRPr lang="en-US" dirty="0"/>
          </a:p>
        </p:txBody>
      </p:sp>
      <p:pic>
        <p:nvPicPr>
          <p:cNvPr id="6" name="Picture 5" descr="http://blog.plazafamilia.com/wp-content/uploads/2013/11/common-core-web-290x3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892" y="5607170"/>
            <a:ext cx="1209108" cy="1250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 smtClean="0">
                <a:solidFill>
                  <a:srgbClr val="002060"/>
                </a:solidFill>
                <a:hlinkClick r:id="rId2"/>
              </a:rPr>
              <a:t>CCSS.ELA-LITERACY.RI.3.2</a:t>
            </a:r>
            <a:endParaRPr lang="en-US" cap="all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Determine the main idea of a text; recount the key details </a:t>
            </a:r>
            <a:r>
              <a:rPr lang="en-US" dirty="0" smtClean="0"/>
              <a:t>and explain how they support the main idea.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3 CCSS-Main Idea</a:t>
            </a:r>
            <a:endParaRPr lang="en-US" dirty="0"/>
          </a:p>
        </p:txBody>
      </p:sp>
      <p:pic>
        <p:nvPicPr>
          <p:cNvPr id="227330" name="Picture 2" descr="https://cdn.brainpop.com/topics/mainidea/screenshot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2628" y="5181600"/>
            <a:ext cx="2231372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 smtClean="0">
                <a:hlinkClick r:id="rId2"/>
              </a:rPr>
              <a:t>CCSS.ELA-LITERACY.RI.4.2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Determine the main idea of a text and explain how it is supported by key details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2060"/>
                </a:solidFill>
              </a:rPr>
              <a:t>summarize the text.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4 CCSS-Main Idea</a:t>
            </a:r>
            <a:endParaRPr lang="en-US" dirty="0"/>
          </a:p>
        </p:txBody>
      </p:sp>
      <p:pic>
        <p:nvPicPr>
          <p:cNvPr id="226306" name="Picture 2" descr="http://www.thecurriculumcorner.com/wp-content/uploads/2012/06/mainidea-30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7100" y="4991100"/>
            <a:ext cx="1866900" cy="186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 smtClean="0">
                <a:hlinkClick r:id="rId2"/>
              </a:rPr>
              <a:t>CCSS.ELA-LITERACY.RI.5.2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Determine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two or more main ideas</a:t>
            </a:r>
            <a:r>
              <a:rPr lang="en-US" dirty="0" smtClean="0"/>
              <a:t> of a text and </a:t>
            </a:r>
            <a:r>
              <a:rPr lang="en-US" dirty="0" smtClean="0">
                <a:solidFill>
                  <a:schemeClr val="accent2"/>
                </a:solidFill>
              </a:rPr>
              <a:t>explain how they are supported by key details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2060"/>
                </a:solidFill>
              </a:rPr>
              <a:t>summarize the text.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5 CCSS-Main Idea</a:t>
            </a:r>
            <a:endParaRPr lang="en-US" dirty="0"/>
          </a:p>
        </p:txBody>
      </p:sp>
      <p:pic>
        <p:nvPicPr>
          <p:cNvPr id="224260" name="Picture 4" descr="https://datax.teacherspayteachers.com/thumbitem/Main-Idea-Classroom-Poster/original-363308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810000"/>
            <a:ext cx="3333750" cy="2571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idea is the big idea and what the passage is mainly about. Supporting details support the main idea.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Idea</a:t>
            </a:r>
            <a:endParaRPr lang="en-US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1676400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Main Idea</a:t>
            </a:r>
            <a:endParaRPr lang="en-US" dirty="0"/>
          </a:p>
        </p:txBody>
      </p:sp>
      <p:pic>
        <p:nvPicPr>
          <p:cNvPr id="4" name="Content Placeholder 3" descr="http://image.slidesharecdn.com/mainidea1-130203082629-phpapp01/95/main-idea1-1-638.jpg?cb=135990162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6241" y="0"/>
            <a:ext cx="133775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davisd0714.blog.com/files/2011/12/main-id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4950" y="3964939"/>
            <a:ext cx="3829050" cy="2893061"/>
          </a:xfrm>
          <a:prstGeom prst="rect">
            <a:avLst/>
          </a:prstGeom>
          <a:noFill/>
        </p:spPr>
      </p:pic>
      <p:pic>
        <p:nvPicPr>
          <p:cNvPr id="11" name="Picture 10" descr="https://eckstone.files.wordpress.com/2013/12/main-idea-graphic-organizer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524000"/>
            <a:ext cx="5181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Identifying the Main Idea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Please Identify the main idea that the pictures represent.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the frame: I infer the main idea is________. I know this because___________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Work</a:t>
            </a:r>
            <a:endParaRPr lang="en-US" dirty="0"/>
          </a:p>
        </p:txBody>
      </p:sp>
      <p:pic>
        <p:nvPicPr>
          <p:cNvPr id="4" name="Picture 3" descr="http://www.penneducationsociety.com/wp-content/uploads/2014/09/pencil-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9843" y="2928668"/>
            <a:ext cx="964313" cy="100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s://datax.teacherspayteachers.com/thumbitem/Back-to-School-Markers-Clip-Art-School-Supplies-Crayola-Markers-009676600-1376837761/original-834997-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819400"/>
            <a:ext cx="1223154" cy="122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images.clipartpanda.com/pack-clipart-MiLLkKnyT.jpe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2743200"/>
            <a:ext cx="1255399" cy="138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8354" name="Picture 2" descr="http://www.clipartpal.com/_thumbs/pd/education/notebook_re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2057400"/>
            <a:ext cx="1939636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235</TotalTime>
  <Words>319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Identifying the Main Idea</vt:lpstr>
      <vt:lpstr>Overview of the Common Core Standards</vt:lpstr>
      <vt:lpstr>Grade 3 CCSS-Main Idea</vt:lpstr>
      <vt:lpstr>Grade 4 CCSS-Main Idea</vt:lpstr>
      <vt:lpstr>Grade 5 CCSS-Main Idea</vt:lpstr>
      <vt:lpstr>Main Idea</vt:lpstr>
      <vt:lpstr>Main Idea</vt:lpstr>
      <vt:lpstr>Identifying the Main Idea </vt:lpstr>
      <vt:lpstr>Partner Work</vt:lpstr>
      <vt:lpstr>Mini-Lesson</vt:lpstr>
      <vt:lpstr>Group Work</vt:lpstr>
      <vt:lpstr>Survey/Review</vt:lpstr>
      <vt:lpstr>Closing/Homework</vt:lpstr>
      <vt:lpstr>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the Main Idea</dc:title>
  <dc:creator>Lisa</dc:creator>
  <cp:lastModifiedBy>Lisa</cp:lastModifiedBy>
  <cp:revision>24</cp:revision>
  <dcterms:created xsi:type="dcterms:W3CDTF">2015-01-31T23:57:53Z</dcterms:created>
  <dcterms:modified xsi:type="dcterms:W3CDTF">2015-05-11T01:33:23Z</dcterms:modified>
</cp:coreProperties>
</file>