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6"/>
  </p:notesMasterIdLst>
  <p:sldIdLst>
    <p:sldId id="256" r:id="rId2"/>
    <p:sldId id="258" r:id="rId3"/>
    <p:sldId id="257" r:id="rId4"/>
    <p:sldId id="265" r:id="rId5"/>
    <p:sldId id="259" r:id="rId6"/>
    <p:sldId id="266" r:id="rId7"/>
    <p:sldId id="261" r:id="rId8"/>
    <p:sldId id="262" r:id="rId9"/>
    <p:sldId id="260" r:id="rId10"/>
    <p:sldId id="263" r:id="rId11"/>
    <p:sldId id="264"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9D1CE0-C665-4A90-9DF7-78F8AC274EA1}" type="doc">
      <dgm:prSet loTypeId="urn:microsoft.com/office/officeart/2005/8/layout/equation1" loCatId="relationship" qsTypeId="urn:microsoft.com/office/officeart/2005/8/quickstyle/simple1" qsCatId="simple" csTypeId="urn:microsoft.com/office/officeart/2005/8/colors/accent1_2" csCatId="accent1" phldr="1"/>
      <dgm:spPr/>
    </dgm:pt>
    <dgm:pt modelId="{3BC6B462-93AC-4C72-B3D0-73288FAB1ED5}">
      <dgm:prSet phldrT="[Text]" custT="1"/>
      <dgm:spPr/>
      <dgm:t>
        <a:bodyPr/>
        <a:lstStyle/>
        <a:p>
          <a:r>
            <a:rPr lang="en-US" sz="1400" dirty="0" smtClean="0"/>
            <a:t>Parent</a:t>
          </a:r>
          <a:r>
            <a:rPr lang="en-US" sz="1000" dirty="0" smtClean="0"/>
            <a:t> </a:t>
          </a:r>
          <a:r>
            <a:rPr lang="en-US" sz="1600" dirty="0" smtClean="0"/>
            <a:t>Engagement</a:t>
          </a:r>
          <a:r>
            <a:rPr lang="en-US" sz="1000" dirty="0" smtClean="0"/>
            <a:t> </a:t>
          </a:r>
          <a:endParaRPr lang="en-US" sz="1000" dirty="0"/>
        </a:p>
      </dgm:t>
    </dgm:pt>
    <dgm:pt modelId="{8B47DA1A-D26D-462B-BF80-3FE322374417}" type="parTrans" cxnId="{5264433D-32B3-4713-AABB-A84BB992FD17}">
      <dgm:prSet/>
      <dgm:spPr/>
      <dgm:t>
        <a:bodyPr/>
        <a:lstStyle/>
        <a:p>
          <a:endParaRPr lang="en-US"/>
        </a:p>
      </dgm:t>
    </dgm:pt>
    <dgm:pt modelId="{6D4AC832-8CBE-4645-B321-31D7A91A06B0}" type="sibTrans" cxnId="{5264433D-32B3-4713-AABB-A84BB992FD17}">
      <dgm:prSet/>
      <dgm:spPr/>
      <dgm:t>
        <a:bodyPr/>
        <a:lstStyle/>
        <a:p>
          <a:endParaRPr lang="en-US"/>
        </a:p>
      </dgm:t>
    </dgm:pt>
    <dgm:pt modelId="{96C1502A-041C-4292-AE87-9769F2A52E36}">
      <dgm:prSet phldrT="[Text]" custT="1"/>
      <dgm:spPr/>
      <dgm:t>
        <a:bodyPr/>
        <a:lstStyle/>
        <a:p>
          <a:r>
            <a:rPr lang="en-US" sz="1400" dirty="0" smtClean="0"/>
            <a:t>School</a:t>
          </a:r>
        </a:p>
        <a:p>
          <a:r>
            <a:rPr lang="en-US" sz="1400" dirty="0" smtClean="0"/>
            <a:t>Engagement</a:t>
          </a:r>
          <a:endParaRPr lang="en-US" sz="1400" dirty="0"/>
        </a:p>
      </dgm:t>
    </dgm:pt>
    <dgm:pt modelId="{AF6D570C-53A7-41AB-9462-E01B53E5D489}" type="parTrans" cxnId="{5B769763-426D-4216-B261-35473C59A4DE}">
      <dgm:prSet/>
      <dgm:spPr/>
      <dgm:t>
        <a:bodyPr/>
        <a:lstStyle/>
        <a:p>
          <a:endParaRPr lang="en-US"/>
        </a:p>
      </dgm:t>
    </dgm:pt>
    <dgm:pt modelId="{438AF99D-F909-4044-AFEB-7588EE01DCC1}" type="sibTrans" cxnId="{5B769763-426D-4216-B261-35473C59A4DE}">
      <dgm:prSet/>
      <dgm:spPr/>
      <dgm:t>
        <a:bodyPr/>
        <a:lstStyle/>
        <a:p>
          <a:endParaRPr lang="en-US"/>
        </a:p>
      </dgm:t>
    </dgm:pt>
    <dgm:pt modelId="{14050920-E0D8-4021-BBA7-5A9A69D064F3}">
      <dgm:prSet phldrT="[Text]" custT="1"/>
      <dgm:spPr/>
      <dgm:t>
        <a:bodyPr/>
        <a:lstStyle/>
        <a:p>
          <a:r>
            <a:rPr lang="en-US" sz="1400" dirty="0" smtClean="0"/>
            <a:t>Higher rate of Student success</a:t>
          </a:r>
          <a:endParaRPr lang="en-US" sz="1400" dirty="0"/>
        </a:p>
      </dgm:t>
    </dgm:pt>
    <dgm:pt modelId="{A6E7AD85-86C4-4B8F-A5C5-174E7A0BF423}" type="parTrans" cxnId="{CB6563F3-006E-4111-9C8E-281C221E0F80}">
      <dgm:prSet/>
      <dgm:spPr/>
      <dgm:t>
        <a:bodyPr/>
        <a:lstStyle/>
        <a:p>
          <a:endParaRPr lang="en-US"/>
        </a:p>
      </dgm:t>
    </dgm:pt>
    <dgm:pt modelId="{874095E6-304E-488A-B4CC-3BA3874E4BA1}" type="sibTrans" cxnId="{CB6563F3-006E-4111-9C8E-281C221E0F80}">
      <dgm:prSet/>
      <dgm:spPr/>
      <dgm:t>
        <a:bodyPr/>
        <a:lstStyle/>
        <a:p>
          <a:endParaRPr lang="en-US"/>
        </a:p>
      </dgm:t>
    </dgm:pt>
    <dgm:pt modelId="{BEE6AAAE-96BD-45B6-9B09-1DB849BD3B25}" type="pres">
      <dgm:prSet presAssocID="{F19D1CE0-C665-4A90-9DF7-78F8AC274EA1}" presName="linearFlow" presStyleCnt="0">
        <dgm:presLayoutVars>
          <dgm:dir/>
          <dgm:resizeHandles val="exact"/>
        </dgm:presLayoutVars>
      </dgm:prSet>
      <dgm:spPr/>
    </dgm:pt>
    <dgm:pt modelId="{B66B8F64-83F2-406C-8C6C-E38DED57D5F2}" type="pres">
      <dgm:prSet presAssocID="{3BC6B462-93AC-4C72-B3D0-73288FAB1ED5}" presName="node" presStyleLbl="node1" presStyleIdx="0" presStyleCnt="3" custScaleX="121601" custLinFactX="9206" custLinFactNeighborX="100000" custLinFactNeighborY="39114">
        <dgm:presLayoutVars>
          <dgm:bulletEnabled val="1"/>
        </dgm:presLayoutVars>
      </dgm:prSet>
      <dgm:spPr/>
      <dgm:t>
        <a:bodyPr/>
        <a:lstStyle/>
        <a:p>
          <a:endParaRPr lang="en-US"/>
        </a:p>
      </dgm:t>
    </dgm:pt>
    <dgm:pt modelId="{9E027D1A-87C7-4C4B-95D0-A740CF61E492}" type="pres">
      <dgm:prSet presAssocID="{6D4AC832-8CBE-4645-B321-31D7A91A06B0}" presName="spacerL" presStyleCnt="0"/>
      <dgm:spPr/>
    </dgm:pt>
    <dgm:pt modelId="{37E842A3-8DD8-46B3-A287-D74F3EB039D6}" type="pres">
      <dgm:prSet presAssocID="{6D4AC832-8CBE-4645-B321-31D7A91A06B0}" presName="sibTrans" presStyleLbl="sibTrans2D1" presStyleIdx="0" presStyleCnt="2" custLinFactX="2422" custLinFactNeighborX="100000" custLinFactNeighborY="65015"/>
      <dgm:spPr/>
      <dgm:t>
        <a:bodyPr/>
        <a:lstStyle/>
        <a:p>
          <a:endParaRPr lang="en-US"/>
        </a:p>
      </dgm:t>
    </dgm:pt>
    <dgm:pt modelId="{CD1CBC94-1E29-44D9-85BC-75CB6B165AA7}" type="pres">
      <dgm:prSet presAssocID="{6D4AC832-8CBE-4645-B321-31D7A91A06B0}" presName="spacerR" presStyleCnt="0"/>
      <dgm:spPr/>
    </dgm:pt>
    <dgm:pt modelId="{84EE0CE1-74A0-45F4-A334-AAD56C27C8E8}" type="pres">
      <dgm:prSet presAssocID="{96C1502A-041C-4292-AE87-9769F2A52E36}" presName="node" presStyleLbl="node1" presStyleIdx="1" presStyleCnt="3" custScaleX="111699" custLinFactX="4954" custLinFactNeighborX="100000" custLinFactNeighborY="43469">
        <dgm:presLayoutVars>
          <dgm:bulletEnabled val="1"/>
        </dgm:presLayoutVars>
      </dgm:prSet>
      <dgm:spPr/>
      <dgm:t>
        <a:bodyPr/>
        <a:lstStyle/>
        <a:p>
          <a:endParaRPr lang="en-US"/>
        </a:p>
      </dgm:t>
    </dgm:pt>
    <dgm:pt modelId="{ADB28D6C-B7C0-4FC3-9722-40543CD0E3B7}" type="pres">
      <dgm:prSet presAssocID="{438AF99D-F909-4044-AFEB-7588EE01DCC1}" presName="spacerL" presStyleCnt="0"/>
      <dgm:spPr/>
    </dgm:pt>
    <dgm:pt modelId="{74A00824-56DA-40CE-8473-D4564A8DFA0B}" type="pres">
      <dgm:prSet presAssocID="{438AF99D-F909-4044-AFEB-7588EE01DCC1}" presName="sibTrans" presStyleLbl="sibTrans2D1" presStyleIdx="1" presStyleCnt="2" custLinFactNeighborX="79199" custLinFactNeighborY="74843"/>
      <dgm:spPr/>
      <dgm:t>
        <a:bodyPr/>
        <a:lstStyle/>
        <a:p>
          <a:endParaRPr lang="en-US"/>
        </a:p>
      </dgm:t>
    </dgm:pt>
    <dgm:pt modelId="{EEFB3D30-ACEF-40FC-9AAB-530673329D3A}" type="pres">
      <dgm:prSet presAssocID="{438AF99D-F909-4044-AFEB-7588EE01DCC1}" presName="spacerR" presStyleCnt="0"/>
      <dgm:spPr/>
    </dgm:pt>
    <dgm:pt modelId="{440DCA87-2D00-4FA0-9FEE-7E1498249342}" type="pres">
      <dgm:prSet presAssocID="{14050920-E0D8-4021-BBA7-5A9A69D064F3}" presName="node" presStyleLbl="node1" presStyleIdx="2" presStyleCnt="3" custScaleX="118636" custLinFactNeighborX="-86623" custLinFactNeighborY="47769">
        <dgm:presLayoutVars>
          <dgm:bulletEnabled val="1"/>
        </dgm:presLayoutVars>
      </dgm:prSet>
      <dgm:spPr/>
      <dgm:t>
        <a:bodyPr/>
        <a:lstStyle/>
        <a:p>
          <a:endParaRPr lang="en-US"/>
        </a:p>
      </dgm:t>
    </dgm:pt>
  </dgm:ptLst>
  <dgm:cxnLst>
    <dgm:cxn modelId="{5B769763-426D-4216-B261-35473C59A4DE}" srcId="{F19D1CE0-C665-4A90-9DF7-78F8AC274EA1}" destId="{96C1502A-041C-4292-AE87-9769F2A52E36}" srcOrd="1" destOrd="0" parTransId="{AF6D570C-53A7-41AB-9462-E01B53E5D489}" sibTransId="{438AF99D-F909-4044-AFEB-7588EE01DCC1}"/>
    <dgm:cxn modelId="{050575E4-4CC8-4411-BE8A-8A218DA834A1}" type="presOf" srcId="{3BC6B462-93AC-4C72-B3D0-73288FAB1ED5}" destId="{B66B8F64-83F2-406C-8C6C-E38DED57D5F2}" srcOrd="0" destOrd="0" presId="urn:microsoft.com/office/officeart/2005/8/layout/equation1"/>
    <dgm:cxn modelId="{B3F97601-4642-4675-84D8-B26F69B60BAF}" type="presOf" srcId="{F19D1CE0-C665-4A90-9DF7-78F8AC274EA1}" destId="{BEE6AAAE-96BD-45B6-9B09-1DB849BD3B25}" srcOrd="0" destOrd="0" presId="urn:microsoft.com/office/officeart/2005/8/layout/equation1"/>
    <dgm:cxn modelId="{CB6563F3-006E-4111-9C8E-281C221E0F80}" srcId="{F19D1CE0-C665-4A90-9DF7-78F8AC274EA1}" destId="{14050920-E0D8-4021-BBA7-5A9A69D064F3}" srcOrd="2" destOrd="0" parTransId="{A6E7AD85-86C4-4B8F-A5C5-174E7A0BF423}" sibTransId="{874095E6-304E-488A-B4CC-3BA3874E4BA1}"/>
    <dgm:cxn modelId="{27B82894-A092-43FF-BBAB-26474A7A5EE2}" type="presOf" srcId="{14050920-E0D8-4021-BBA7-5A9A69D064F3}" destId="{440DCA87-2D00-4FA0-9FEE-7E1498249342}" srcOrd="0" destOrd="0" presId="urn:microsoft.com/office/officeart/2005/8/layout/equation1"/>
    <dgm:cxn modelId="{F3187174-DC35-49C6-A265-A8C11B36718E}" type="presOf" srcId="{6D4AC832-8CBE-4645-B321-31D7A91A06B0}" destId="{37E842A3-8DD8-46B3-A287-D74F3EB039D6}" srcOrd="0" destOrd="0" presId="urn:microsoft.com/office/officeart/2005/8/layout/equation1"/>
    <dgm:cxn modelId="{3A4C85EF-ED31-4720-83A4-5BE896EF6929}" type="presOf" srcId="{96C1502A-041C-4292-AE87-9769F2A52E36}" destId="{84EE0CE1-74A0-45F4-A334-AAD56C27C8E8}" srcOrd="0" destOrd="0" presId="urn:microsoft.com/office/officeart/2005/8/layout/equation1"/>
    <dgm:cxn modelId="{6E125507-BFB5-48C7-9A84-751B94D613F1}" type="presOf" srcId="{438AF99D-F909-4044-AFEB-7588EE01DCC1}" destId="{74A00824-56DA-40CE-8473-D4564A8DFA0B}" srcOrd="0" destOrd="0" presId="urn:microsoft.com/office/officeart/2005/8/layout/equation1"/>
    <dgm:cxn modelId="{5264433D-32B3-4713-AABB-A84BB992FD17}" srcId="{F19D1CE0-C665-4A90-9DF7-78F8AC274EA1}" destId="{3BC6B462-93AC-4C72-B3D0-73288FAB1ED5}" srcOrd="0" destOrd="0" parTransId="{8B47DA1A-D26D-462B-BF80-3FE322374417}" sibTransId="{6D4AC832-8CBE-4645-B321-31D7A91A06B0}"/>
    <dgm:cxn modelId="{D59A5161-84AD-4BA9-97C1-A3B77EC568FB}" type="presParOf" srcId="{BEE6AAAE-96BD-45B6-9B09-1DB849BD3B25}" destId="{B66B8F64-83F2-406C-8C6C-E38DED57D5F2}" srcOrd="0" destOrd="0" presId="urn:microsoft.com/office/officeart/2005/8/layout/equation1"/>
    <dgm:cxn modelId="{316FC2B4-9D3C-4E4E-90F3-246465EBA0B9}" type="presParOf" srcId="{BEE6AAAE-96BD-45B6-9B09-1DB849BD3B25}" destId="{9E027D1A-87C7-4C4B-95D0-A740CF61E492}" srcOrd="1" destOrd="0" presId="urn:microsoft.com/office/officeart/2005/8/layout/equation1"/>
    <dgm:cxn modelId="{5CD026C3-DC4F-4377-BBD7-42EF0887F2E2}" type="presParOf" srcId="{BEE6AAAE-96BD-45B6-9B09-1DB849BD3B25}" destId="{37E842A3-8DD8-46B3-A287-D74F3EB039D6}" srcOrd="2" destOrd="0" presId="urn:microsoft.com/office/officeart/2005/8/layout/equation1"/>
    <dgm:cxn modelId="{745770A7-CBB9-428D-B21A-8F6927091A7E}" type="presParOf" srcId="{BEE6AAAE-96BD-45B6-9B09-1DB849BD3B25}" destId="{CD1CBC94-1E29-44D9-85BC-75CB6B165AA7}" srcOrd="3" destOrd="0" presId="urn:microsoft.com/office/officeart/2005/8/layout/equation1"/>
    <dgm:cxn modelId="{1C2BA6DC-1EDF-46D1-98C7-294C2932B8CD}" type="presParOf" srcId="{BEE6AAAE-96BD-45B6-9B09-1DB849BD3B25}" destId="{84EE0CE1-74A0-45F4-A334-AAD56C27C8E8}" srcOrd="4" destOrd="0" presId="urn:microsoft.com/office/officeart/2005/8/layout/equation1"/>
    <dgm:cxn modelId="{957C66C4-0E08-404B-835F-FD3998C92093}" type="presParOf" srcId="{BEE6AAAE-96BD-45B6-9B09-1DB849BD3B25}" destId="{ADB28D6C-B7C0-4FC3-9722-40543CD0E3B7}" srcOrd="5" destOrd="0" presId="urn:microsoft.com/office/officeart/2005/8/layout/equation1"/>
    <dgm:cxn modelId="{F486E016-304B-4E88-949E-9CC950CA6823}" type="presParOf" srcId="{BEE6AAAE-96BD-45B6-9B09-1DB849BD3B25}" destId="{74A00824-56DA-40CE-8473-D4564A8DFA0B}" srcOrd="6" destOrd="0" presId="urn:microsoft.com/office/officeart/2005/8/layout/equation1"/>
    <dgm:cxn modelId="{64EFA969-DCD0-4F25-8059-6FFEB4C2720A}" type="presParOf" srcId="{BEE6AAAE-96BD-45B6-9B09-1DB849BD3B25}" destId="{EEFB3D30-ACEF-40FC-9AAB-530673329D3A}" srcOrd="7" destOrd="0" presId="urn:microsoft.com/office/officeart/2005/8/layout/equation1"/>
    <dgm:cxn modelId="{BB2F8E14-57ED-40E5-94B0-A9A42EB96A6D}" type="presParOf" srcId="{BEE6AAAE-96BD-45B6-9B09-1DB849BD3B25}" destId="{440DCA87-2D00-4FA0-9FEE-7E1498249342}" srcOrd="8" destOrd="0" presId="urn:microsoft.com/office/officeart/2005/8/layout/equati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71B9E0-0993-49E2-91B6-A53E704B02A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9436BFE-C0BB-44E1-828C-967615FFA35E}">
      <dgm:prSet phldrT="[Text]"/>
      <dgm:spPr/>
      <dgm:t>
        <a:bodyPr/>
        <a:lstStyle/>
        <a:p>
          <a:r>
            <a:rPr lang="en-US" dirty="0" smtClean="0"/>
            <a:t>Team Lead</a:t>
          </a:r>
          <a:endParaRPr lang="en-US" dirty="0"/>
        </a:p>
      </dgm:t>
    </dgm:pt>
    <dgm:pt modelId="{14DFF361-A915-48F0-BF4E-EF3D7370682F}" type="parTrans" cxnId="{9352DDBB-0294-4013-B1F7-1E9710923094}">
      <dgm:prSet/>
      <dgm:spPr/>
      <dgm:t>
        <a:bodyPr/>
        <a:lstStyle/>
        <a:p>
          <a:endParaRPr lang="en-US"/>
        </a:p>
      </dgm:t>
    </dgm:pt>
    <dgm:pt modelId="{B2443024-A069-4F3F-B42C-5762E46F39E7}" type="sibTrans" cxnId="{9352DDBB-0294-4013-B1F7-1E9710923094}">
      <dgm:prSet/>
      <dgm:spPr/>
      <dgm:t>
        <a:bodyPr/>
        <a:lstStyle/>
        <a:p>
          <a:endParaRPr lang="en-US"/>
        </a:p>
      </dgm:t>
    </dgm:pt>
    <dgm:pt modelId="{AD463243-656B-4EE2-8E7C-F39E08BF0A01}">
      <dgm:prSet phldrT="[Text]"/>
      <dgm:spPr/>
      <dgm:t>
        <a:bodyPr/>
        <a:lstStyle/>
        <a:p>
          <a:r>
            <a:rPr lang="en-US" dirty="0" smtClean="0"/>
            <a:t>Lisa </a:t>
          </a:r>
          <a:r>
            <a:rPr lang="en-US" dirty="0" err="1" smtClean="0"/>
            <a:t>Baggio</a:t>
          </a:r>
          <a:endParaRPr lang="en-US" dirty="0"/>
        </a:p>
      </dgm:t>
    </dgm:pt>
    <dgm:pt modelId="{F1C3EAD6-1E58-45FF-B138-80A0ACDB39F3}" type="parTrans" cxnId="{70DF2484-67F9-49CA-B8D6-765FFAAE3BD5}">
      <dgm:prSet/>
      <dgm:spPr/>
      <dgm:t>
        <a:bodyPr/>
        <a:lstStyle/>
        <a:p>
          <a:endParaRPr lang="en-US"/>
        </a:p>
      </dgm:t>
    </dgm:pt>
    <dgm:pt modelId="{B23CE475-B01D-41FA-A0D8-969ED4F2B957}" type="sibTrans" cxnId="{70DF2484-67F9-49CA-B8D6-765FFAAE3BD5}">
      <dgm:prSet/>
      <dgm:spPr/>
      <dgm:t>
        <a:bodyPr/>
        <a:lstStyle/>
        <a:p>
          <a:endParaRPr lang="en-US"/>
        </a:p>
      </dgm:t>
    </dgm:pt>
    <dgm:pt modelId="{2FAA5E55-41EE-48D0-A3AE-BFD99408F9B3}">
      <dgm:prSet phldrT="[Text]"/>
      <dgm:spPr/>
      <dgm:t>
        <a:bodyPr/>
        <a:lstStyle/>
        <a:p>
          <a:r>
            <a:rPr lang="en-US" dirty="0" smtClean="0"/>
            <a:t>Administrative Lead</a:t>
          </a:r>
          <a:endParaRPr lang="en-US" dirty="0"/>
        </a:p>
      </dgm:t>
    </dgm:pt>
    <dgm:pt modelId="{FE88FDC3-C668-4B82-AD2D-2132511E577C}" type="parTrans" cxnId="{989795E5-BEF1-4E9E-B57A-378D761D73F6}">
      <dgm:prSet/>
      <dgm:spPr/>
      <dgm:t>
        <a:bodyPr/>
        <a:lstStyle/>
        <a:p>
          <a:endParaRPr lang="en-US"/>
        </a:p>
      </dgm:t>
    </dgm:pt>
    <dgm:pt modelId="{9C29383E-D664-4A5D-AADA-77E2EEB930AA}" type="sibTrans" cxnId="{989795E5-BEF1-4E9E-B57A-378D761D73F6}">
      <dgm:prSet/>
      <dgm:spPr/>
      <dgm:t>
        <a:bodyPr/>
        <a:lstStyle/>
        <a:p>
          <a:endParaRPr lang="en-US"/>
        </a:p>
      </dgm:t>
    </dgm:pt>
    <dgm:pt modelId="{7C9CBF41-5819-4E1B-8DE0-7095D1E243E1}">
      <dgm:prSet phldrT="[Text]"/>
      <dgm:spPr/>
      <dgm:t>
        <a:bodyPr/>
        <a:lstStyle/>
        <a:p>
          <a:r>
            <a:rPr lang="en-US" dirty="0" smtClean="0"/>
            <a:t>Team members</a:t>
          </a:r>
          <a:endParaRPr lang="en-US" dirty="0"/>
        </a:p>
      </dgm:t>
    </dgm:pt>
    <dgm:pt modelId="{49B452D7-E06F-4346-B8F8-9F1332050D85}" type="parTrans" cxnId="{C72A3E72-E372-4953-978F-F15470C3F388}">
      <dgm:prSet/>
      <dgm:spPr/>
      <dgm:t>
        <a:bodyPr/>
        <a:lstStyle/>
        <a:p>
          <a:endParaRPr lang="en-US"/>
        </a:p>
      </dgm:t>
    </dgm:pt>
    <dgm:pt modelId="{FA4C7A5C-5A8A-4345-9C97-05BDD5B563EF}" type="sibTrans" cxnId="{C72A3E72-E372-4953-978F-F15470C3F388}">
      <dgm:prSet/>
      <dgm:spPr/>
      <dgm:t>
        <a:bodyPr/>
        <a:lstStyle/>
        <a:p>
          <a:endParaRPr lang="en-US"/>
        </a:p>
      </dgm:t>
    </dgm:pt>
    <dgm:pt modelId="{58D67D43-19B4-42A8-84B8-E2D0364458CF}">
      <dgm:prSet phldrT="[Text]"/>
      <dgm:spPr/>
      <dgm:t>
        <a:bodyPr/>
        <a:lstStyle/>
        <a:p>
          <a:r>
            <a:rPr lang="en-US" dirty="0" smtClean="0"/>
            <a:t>Jeff Warren(AP)</a:t>
          </a:r>
          <a:endParaRPr lang="en-US" dirty="0"/>
        </a:p>
      </dgm:t>
    </dgm:pt>
    <dgm:pt modelId="{B6962F6D-A683-43B0-827F-3D15B17F7519}" type="parTrans" cxnId="{14788636-3C58-4F6E-8528-C16A3477B09E}">
      <dgm:prSet/>
      <dgm:spPr/>
      <dgm:t>
        <a:bodyPr/>
        <a:lstStyle/>
        <a:p>
          <a:endParaRPr lang="en-US"/>
        </a:p>
      </dgm:t>
    </dgm:pt>
    <dgm:pt modelId="{94549018-8BE9-4FDC-A0C3-A8DF6637EA0A}" type="sibTrans" cxnId="{14788636-3C58-4F6E-8528-C16A3477B09E}">
      <dgm:prSet/>
      <dgm:spPr/>
      <dgm:t>
        <a:bodyPr/>
        <a:lstStyle/>
        <a:p>
          <a:endParaRPr lang="en-US"/>
        </a:p>
      </dgm:t>
    </dgm:pt>
    <dgm:pt modelId="{26CF65E0-8348-49B8-B246-8A49F414209B}">
      <dgm:prSet phldrT="[Text]"/>
      <dgm:spPr/>
      <dgm:t>
        <a:bodyPr/>
        <a:lstStyle/>
        <a:p>
          <a:r>
            <a:rPr lang="en-US" dirty="0" smtClean="0"/>
            <a:t>Liz Ramos(LAS)</a:t>
          </a:r>
          <a:endParaRPr lang="en-US" dirty="0"/>
        </a:p>
      </dgm:t>
    </dgm:pt>
    <dgm:pt modelId="{EE071BAF-39A9-42EB-98DE-F746E5EF9BF4}" type="parTrans" cxnId="{53989D33-C578-46C9-BBCD-03FC85987DAC}">
      <dgm:prSet/>
      <dgm:spPr/>
      <dgm:t>
        <a:bodyPr/>
        <a:lstStyle/>
        <a:p>
          <a:endParaRPr lang="en-US"/>
        </a:p>
      </dgm:t>
    </dgm:pt>
    <dgm:pt modelId="{C66A1C17-0884-4CCA-892E-577C9D164ACB}" type="sibTrans" cxnId="{53989D33-C578-46C9-BBCD-03FC85987DAC}">
      <dgm:prSet/>
      <dgm:spPr/>
      <dgm:t>
        <a:bodyPr/>
        <a:lstStyle/>
        <a:p>
          <a:endParaRPr lang="en-US"/>
        </a:p>
      </dgm:t>
    </dgm:pt>
    <dgm:pt modelId="{88A6F62E-D29A-4C79-8ED5-562946661479}">
      <dgm:prSet/>
      <dgm:spPr/>
      <dgm:t>
        <a:bodyPr/>
        <a:lstStyle/>
        <a:p>
          <a:r>
            <a:rPr lang="en-US" dirty="0" smtClean="0"/>
            <a:t>Jenny Padilla</a:t>
          </a:r>
          <a:endParaRPr lang="en-US" dirty="0"/>
        </a:p>
      </dgm:t>
    </dgm:pt>
    <dgm:pt modelId="{6C35D535-DC5A-4C22-958B-C8F585D42435}" type="parTrans" cxnId="{BE095E01-A63E-4397-9F52-5208062AB427}">
      <dgm:prSet/>
      <dgm:spPr/>
      <dgm:t>
        <a:bodyPr/>
        <a:lstStyle/>
        <a:p>
          <a:endParaRPr lang="en-US"/>
        </a:p>
      </dgm:t>
    </dgm:pt>
    <dgm:pt modelId="{B779DEF1-2437-4DCC-B0A2-D73125CA81DB}" type="sibTrans" cxnId="{BE095E01-A63E-4397-9F52-5208062AB427}">
      <dgm:prSet/>
      <dgm:spPr/>
      <dgm:t>
        <a:bodyPr/>
        <a:lstStyle/>
        <a:p>
          <a:endParaRPr lang="en-US"/>
        </a:p>
      </dgm:t>
    </dgm:pt>
    <dgm:pt modelId="{E7987935-DA60-4C9A-8230-8D1ADE648F34}" type="pres">
      <dgm:prSet presAssocID="{E471B9E0-0993-49E2-91B6-A53E704B02AB}" presName="Name0" presStyleCnt="0">
        <dgm:presLayoutVars>
          <dgm:dir/>
          <dgm:animLvl val="lvl"/>
          <dgm:resizeHandles val="exact"/>
        </dgm:presLayoutVars>
      </dgm:prSet>
      <dgm:spPr/>
      <dgm:t>
        <a:bodyPr/>
        <a:lstStyle/>
        <a:p>
          <a:endParaRPr lang="en-US"/>
        </a:p>
      </dgm:t>
    </dgm:pt>
    <dgm:pt modelId="{11534AEF-CBEB-4D12-AA07-114BED05AA17}" type="pres">
      <dgm:prSet presAssocID="{69436BFE-C0BB-44E1-828C-967615FFA35E}" presName="composite" presStyleCnt="0"/>
      <dgm:spPr/>
    </dgm:pt>
    <dgm:pt modelId="{FF7A9E91-516C-4124-96DC-AE46C7B4A29A}" type="pres">
      <dgm:prSet presAssocID="{69436BFE-C0BB-44E1-828C-967615FFA35E}" presName="parTx" presStyleLbl="alignNode1" presStyleIdx="0" presStyleCnt="3">
        <dgm:presLayoutVars>
          <dgm:chMax val="0"/>
          <dgm:chPref val="0"/>
          <dgm:bulletEnabled val="1"/>
        </dgm:presLayoutVars>
      </dgm:prSet>
      <dgm:spPr/>
      <dgm:t>
        <a:bodyPr/>
        <a:lstStyle/>
        <a:p>
          <a:endParaRPr lang="en-US"/>
        </a:p>
      </dgm:t>
    </dgm:pt>
    <dgm:pt modelId="{021832AF-D5BE-4018-9536-CFD2D2B09CBC}" type="pres">
      <dgm:prSet presAssocID="{69436BFE-C0BB-44E1-828C-967615FFA35E}" presName="desTx" presStyleLbl="alignAccFollowNode1" presStyleIdx="0" presStyleCnt="3">
        <dgm:presLayoutVars>
          <dgm:bulletEnabled val="1"/>
        </dgm:presLayoutVars>
      </dgm:prSet>
      <dgm:spPr/>
      <dgm:t>
        <a:bodyPr/>
        <a:lstStyle/>
        <a:p>
          <a:endParaRPr lang="en-US"/>
        </a:p>
      </dgm:t>
    </dgm:pt>
    <dgm:pt modelId="{494AEF4C-71A6-4421-AF1E-491C587EBB6D}" type="pres">
      <dgm:prSet presAssocID="{B2443024-A069-4F3F-B42C-5762E46F39E7}" presName="space" presStyleCnt="0"/>
      <dgm:spPr/>
    </dgm:pt>
    <dgm:pt modelId="{3C4D492D-CB0F-4C85-A54C-18D1F12DF491}" type="pres">
      <dgm:prSet presAssocID="{2FAA5E55-41EE-48D0-A3AE-BFD99408F9B3}" presName="composite" presStyleCnt="0"/>
      <dgm:spPr/>
    </dgm:pt>
    <dgm:pt modelId="{804F3B27-512D-43F2-9099-4FDE2FADF7BB}" type="pres">
      <dgm:prSet presAssocID="{2FAA5E55-41EE-48D0-A3AE-BFD99408F9B3}" presName="parTx" presStyleLbl="alignNode1" presStyleIdx="1" presStyleCnt="3">
        <dgm:presLayoutVars>
          <dgm:chMax val="0"/>
          <dgm:chPref val="0"/>
          <dgm:bulletEnabled val="1"/>
        </dgm:presLayoutVars>
      </dgm:prSet>
      <dgm:spPr/>
      <dgm:t>
        <a:bodyPr/>
        <a:lstStyle/>
        <a:p>
          <a:endParaRPr lang="en-US"/>
        </a:p>
      </dgm:t>
    </dgm:pt>
    <dgm:pt modelId="{AD2582EE-D676-446D-988F-F6D9642AD733}" type="pres">
      <dgm:prSet presAssocID="{2FAA5E55-41EE-48D0-A3AE-BFD99408F9B3}" presName="desTx" presStyleLbl="alignAccFollowNode1" presStyleIdx="1" presStyleCnt="3" custLinFactNeighborX="1377" custLinFactNeighborY="-3099">
        <dgm:presLayoutVars>
          <dgm:bulletEnabled val="1"/>
        </dgm:presLayoutVars>
      </dgm:prSet>
      <dgm:spPr/>
      <dgm:t>
        <a:bodyPr/>
        <a:lstStyle/>
        <a:p>
          <a:endParaRPr lang="en-US"/>
        </a:p>
      </dgm:t>
    </dgm:pt>
    <dgm:pt modelId="{22EB13AC-C834-497D-A6FE-CC3DA5A1DF44}" type="pres">
      <dgm:prSet presAssocID="{9C29383E-D664-4A5D-AADA-77E2EEB930AA}" presName="space" presStyleCnt="0"/>
      <dgm:spPr/>
    </dgm:pt>
    <dgm:pt modelId="{8E037403-9A8F-4E71-BDE7-95336061E843}" type="pres">
      <dgm:prSet presAssocID="{7C9CBF41-5819-4E1B-8DE0-7095D1E243E1}" presName="composite" presStyleCnt="0"/>
      <dgm:spPr/>
    </dgm:pt>
    <dgm:pt modelId="{FED57549-F2FB-44F5-84FF-397D12088A92}" type="pres">
      <dgm:prSet presAssocID="{7C9CBF41-5819-4E1B-8DE0-7095D1E243E1}" presName="parTx" presStyleLbl="alignNode1" presStyleIdx="2" presStyleCnt="3">
        <dgm:presLayoutVars>
          <dgm:chMax val="0"/>
          <dgm:chPref val="0"/>
          <dgm:bulletEnabled val="1"/>
        </dgm:presLayoutVars>
      </dgm:prSet>
      <dgm:spPr/>
      <dgm:t>
        <a:bodyPr/>
        <a:lstStyle/>
        <a:p>
          <a:endParaRPr lang="en-US"/>
        </a:p>
      </dgm:t>
    </dgm:pt>
    <dgm:pt modelId="{B73FC906-21E3-4D23-8E9F-BC9B2C394704}" type="pres">
      <dgm:prSet presAssocID="{7C9CBF41-5819-4E1B-8DE0-7095D1E243E1}" presName="desTx" presStyleLbl="alignAccFollowNode1" presStyleIdx="2" presStyleCnt="3">
        <dgm:presLayoutVars>
          <dgm:bulletEnabled val="1"/>
        </dgm:presLayoutVars>
      </dgm:prSet>
      <dgm:spPr/>
      <dgm:t>
        <a:bodyPr/>
        <a:lstStyle/>
        <a:p>
          <a:endParaRPr lang="en-US"/>
        </a:p>
      </dgm:t>
    </dgm:pt>
  </dgm:ptLst>
  <dgm:cxnLst>
    <dgm:cxn modelId="{C72A3E72-E372-4953-978F-F15470C3F388}" srcId="{E471B9E0-0993-49E2-91B6-A53E704B02AB}" destId="{7C9CBF41-5819-4E1B-8DE0-7095D1E243E1}" srcOrd="2" destOrd="0" parTransId="{49B452D7-E06F-4346-B8F8-9F1332050D85}" sibTransId="{FA4C7A5C-5A8A-4345-9C97-05BDD5B563EF}"/>
    <dgm:cxn modelId="{9AF7194F-52F3-4AE3-9E30-EEB4DE2AD9A5}" type="presOf" srcId="{AD463243-656B-4EE2-8E7C-F39E08BF0A01}" destId="{021832AF-D5BE-4018-9536-CFD2D2B09CBC}" srcOrd="0" destOrd="0" presId="urn:microsoft.com/office/officeart/2005/8/layout/hList1"/>
    <dgm:cxn modelId="{70DF2484-67F9-49CA-B8D6-765FFAAE3BD5}" srcId="{69436BFE-C0BB-44E1-828C-967615FFA35E}" destId="{AD463243-656B-4EE2-8E7C-F39E08BF0A01}" srcOrd="0" destOrd="0" parTransId="{F1C3EAD6-1E58-45FF-B138-80A0ACDB39F3}" sibTransId="{B23CE475-B01D-41FA-A0D8-969ED4F2B957}"/>
    <dgm:cxn modelId="{14788636-3C58-4F6E-8528-C16A3477B09E}" srcId="{7C9CBF41-5819-4E1B-8DE0-7095D1E243E1}" destId="{58D67D43-19B4-42A8-84B8-E2D0364458CF}" srcOrd="0" destOrd="0" parTransId="{B6962F6D-A683-43B0-827F-3D15B17F7519}" sibTransId="{94549018-8BE9-4FDC-A0C3-A8DF6637EA0A}"/>
    <dgm:cxn modelId="{10494236-5838-4EA8-8D16-A15AEBBBB35F}" type="presOf" srcId="{2FAA5E55-41EE-48D0-A3AE-BFD99408F9B3}" destId="{804F3B27-512D-43F2-9099-4FDE2FADF7BB}" srcOrd="0" destOrd="0" presId="urn:microsoft.com/office/officeart/2005/8/layout/hList1"/>
    <dgm:cxn modelId="{9A40D8A8-B51C-43F1-823A-AD5FA9709C65}" type="presOf" srcId="{7C9CBF41-5819-4E1B-8DE0-7095D1E243E1}" destId="{FED57549-F2FB-44F5-84FF-397D12088A92}" srcOrd="0" destOrd="0" presId="urn:microsoft.com/office/officeart/2005/8/layout/hList1"/>
    <dgm:cxn modelId="{B943213E-D77A-4ABF-BFE0-40794F4A7869}" type="presOf" srcId="{58D67D43-19B4-42A8-84B8-E2D0364458CF}" destId="{B73FC906-21E3-4D23-8E9F-BC9B2C394704}" srcOrd="0" destOrd="0" presId="urn:microsoft.com/office/officeart/2005/8/layout/hList1"/>
    <dgm:cxn modelId="{36DB37EB-9B40-4141-97BC-EF9BD3EE2128}" type="presOf" srcId="{26CF65E0-8348-49B8-B246-8A49F414209B}" destId="{B73FC906-21E3-4D23-8E9F-BC9B2C394704}" srcOrd="0" destOrd="1" presId="urn:microsoft.com/office/officeart/2005/8/layout/hList1"/>
    <dgm:cxn modelId="{F668247C-2B55-49AB-AC00-9CA676DF074D}" type="presOf" srcId="{69436BFE-C0BB-44E1-828C-967615FFA35E}" destId="{FF7A9E91-516C-4124-96DC-AE46C7B4A29A}" srcOrd="0" destOrd="0" presId="urn:microsoft.com/office/officeart/2005/8/layout/hList1"/>
    <dgm:cxn modelId="{C1AC9B0C-D4B4-427D-B8EC-96427F687172}" type="presOf" srcId="{E471B9E0-0993-49E2-91B6-A53E704B02AB}" destId="{E7987935-DA60-4C9A-8230-8D1ADE648F34}" srcOrd="0" destOrd="0" presId="urn:microsoft.com/office/officeart/2005/8/layout/hList1"/>
    <dgm:cxn modelId="{53989D33-C578-46C9-BBCD-03FC85987DAC}" srcId="{7C9CBF41-5819-4E1B-8DE0-7095D1E243E1}" destId="{26CF65E0-8348-49B8-B246-8A49F414209B}" srcOrd="1" destOrd="0" parTransId="{EE071BAF-39A9-42EB-98DE-F746E5EF9BF4}" sibTransId="{C66A1C17-0884-4CCA-892E-577C9D164ACB}"/>
    <dgm:cxn modelId="{9352DDBB-0294-4013-B1F7-1E9710923094}" srcId="{E471B9E0-0993-49E2-91B6-A53E704B02AB}" destId="{69436BFE-C0BB-44E1-828C-967615FFA35E}" srcOrd="0" destOrd="0" parTransId="{14DFF361-A915-48F0-BF4E-EF3D7370682F}" sibTransId="{B2443024-A069-4F3F-B42C-5762E46F39E7}"/>
    <dgm:cxn modelId="{9B19C61C-4A5B-4339-B9D8-86436DBE739A}" type="presOf" srcId="{88A6F62E-D29A-4C79-8ED5-562946661479}" destId="{AD2582EE-D676-446D-988F-F6D9642AD733}" srcOrd="0" destOrd="0" presId="urn:microsoft.com/office/officeart/2005/8/layout/hList1"/>
    <dgm:cxn modelId="{BE095E01-A63E-4397-9F52-5208062AB427}" srcId="{2FAA5E55-41EE-48D0-A3AE-BFD99408F9B3}" destId="{88A6F62E-D29A-4C79-8ED5-562946661479}" srcOrd="0" destOrd="0" parTransId="{6C35D535-DC5A-4C22-958B-C8F585D42435}" sibTransId="{B779DEF1-2437-4DCC-B0A2-D73125CA81DB}"/>
    <dgm:cxn modelId="{989795E5-BEF1-4E9E-B57A-378D761D73F6}" srcId="{E471B9E0-0993-49E2-91B6-A53E704B02AB}" destId="{2FAA5E55-41EE-48D0-A3AE-BFD99408F9B3}" srcOrd="1" destOrd="0" parTransId="{FE88FDC3-C668-4B82-AD2D-2132511E577C}" sibTransId="{9C29383E-D664-4A5D-AADA-77E2EEB930AA}"/>
    <dgm:cxn modelId="{2B352648-801A-4F6C-97BA-022BB4CE4A19}" type="presParOf" srcId="{E7987935-DA60-4C9A-8230-8D1ADE648F34}" destId="{11534AEF-CBEB-4D12-AA07-114BED05AA17}" srcOrd="0" destOrd="0" presId="urn:microsoft.com/office/officeart/2005/8/layout/hList1"/>
    <dgm:cxn modelId="{7CC4B922-04E2-4F20-B668-363F35CA351D}" type="presParOf" srcId="{11534AEF-CBEB-4D12-AA07-114BED05AA17}" destId="{FF7A9E91-516C-4124-96DC-AE46C7B4A29A}" srcOrd="0" destOrd="0" presId="urn:microsoft.com/office/officeart/2005/8/layout/hList1"/>
    <dgm:cxn modelId="{25425FDE-B5BC-4A2E-8890-C9D3E076EEB1}" type="presParOf" srcId="{11534AEF-CBEB-4D12-AA07-114BED05AA17}" destId="{021832AF-D5BE-4018-9536-CFD2D2B09CBC}" srcOrd="1" destOrd="0" presId="urn:microsoft.com/office/officeart/2005/8/layout/hList1"/>
    <dgm:cxn modelId="{E6F58360-F94C-48FA-9EDF-19743661BD4B}" type="presParOf" srcId="{E7987935-DA60-4C9A-8230-8D1ADE648F34}" destId="{494AEF4C-71A6-4421-AF1E-491C587EBB6D}" srcOrd="1" destOrd="0" presId="urn:microsoft.com/office/officeart/2005/8/layout/hList1"/>
    <dgm:cxn modelId="{69BDB6FD-094B-493A-81E9-5AAD449E3381}" type="presParOf" srcId="{E7987935-DA60-4C9A-8230-8D1ADE648F34}" destId="{3C4D492D-CB0F-4C85-A54C-18D1F12DF491}" srcOrd="2" destOrd="0" presId="urn:microsoft.com/office/officeart/2005/8/layout/hList1"/>
    <dgm:cxn modelId="{F1F03C8D-8540-4297-AA00-A19C37A6FD34}" type="presParOf" srcId="{3C4D492D-CB0F-4C85-A54C-18D1F12DF491}" destId="{804F3B27-512D-43F2-9099-4FDE2FADF7BB}" srcOrd="0" destOrd="0" presId="urn:microsoft.com/office/officeart/2005/8/layout/hList1"/>
    <dgm:cxn modelId="{BA69A904-39C0-4C47-BC03-D55D8A280D2A}" type="presParOf" srcId="{3C4D492D-CB0F-4C85-A54C-18D1F12DF491}" destId="{AD2582EE-D676-446D-988F-F6D9642AD733}" srcOrd="1" destOrd="0" presId="urn:microsoft.com/office/officeart/2005/8/layout/hList1"/>
    <dgm:cxn modelId="{75BC423A-689F-4CB4-9E55-ABFC4055D3CE}" type="presParOf" srcId="{E7987935-DA60-4C9A-8230-8D1ADE648F34}" destId="{22EB13AC-C834-497D-A6FE-CC3DA5A1DF44}" srcOrd="3" destOrd="0" presId="urn:microsoft.com/office/officeart/2005/8/layout/hList1"/>
    <dgm:cxn modelId="{1DD75DAA-AD0E-472B-8BA2-5A42FFD9819F}" type="presParOf" srcId="{E7987935-DA60-4C9A-8230-8D1ADE648F34}" destId="{8E037403-9A8F-4E71-BDE7-95336061E843}" srcOrd="4" destOrd="0" presId="urn:microsoft.com/office/officeart/2005/8/layout/hList1"/>
    <dgm:cxn modelId="{2C0BC646-66B3-4CE5-B9EA-4D235CC96E79}" type="presParOf" srcId="{8E037403-9A8F-4E71-BDE7-95336061E843}" destId="{FED57549-F2FB-44F5-84FF-397D12088A92}" srcOrd="0" destOrd="0" presId="urn:microsoft.com/office/officeart/2005/8/layout/hList1"/>
    <dgm:cxn modelId="{BD10D30E-DE0F-4F3E-B53B-3B247747F83C}" type="presParOf" srcId="{8E037403-9A8F-4E71-BDE7-95336061E843}" destId="{B73FC906-21E3-4D23-8E9F-BC9B2C394704}"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0BCF38-1EDD-47C8-96E4-F27ED91A89C2}"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C35BDF03-B8D0-4C30-9CA2-D5963D2E0BC0}">
      <dgm:prSet phldrT="[Text]" custT="1"/>
      <dgm:spPr/>
      <dgm:t>
        <a:bodyPr/>
        <a:lstStyle/>
        <a:p>
          <a:r>
            <a:rPr lang="en-US" sz="3200" dirty="0" smtClean="0"/>
            <a:t>Short Term: </a:t>
          </a:r>
          <a:r>
            <a:rPr lang="en-US" sz="2400" dirty="0" smtClean="0"/>
            <a:t>More than 20% of Parents attend workshops 1-3 on ELA CCS in grades 4 &amp; 5.</a:t>
          </a:r>
          <a:endParaRPr lang="en-US" sz="2400" dirty="0"/>
        </a:p>
      </dgm:t>
    </dgm:pt>
    <dgm:pt modelId="{CD9B158D-23E3-4265-9907-6760387D02E4}" type="parTrans" cxnId="{15A680D0-56B5-45C2-9F76-20B2DE8A17FB}">
      <dgm:prSet/>
      <dgm:spPr/>
      <dgm:t>
        <a:bodyPr/>
        <a:lstStyle/>
        <a:p>
          <a:endParaRPr lang="en-US"/>
        </a:p>
      </dgm:t>
    </dgm:pt>
    <dgm:pt modelId="{F377BE8F-C0F1-4152-9652-A580BD345EF6}" type="sibTrans" cxnId="{15A680D0-56B5-45C2-9F76-20B2DE8A17FB}">
      <dgm:prSet/>
      <dgm:spPr/>
      <dgm:t>
        <a:bodyPr/>
        <a:lstStyle/>
        <a:p>
          <a:endParaRPr lang="en-US"/>
        </a:p>
      </dgm:t>
    </dgm:pt>
    <dgm:pt modelId="{50B2DAC6-9B1B-4DE4-861E-DAC5EF87B3A1}">
      <dgm:prSet phldrT="[Text]" custT="1"/>
      <dgm:spPr/>
      <dgm:t>
        <a:bodyPr/>
        <a:lstStyle/>
        <a:p>
          <a:r>
            <a:rPr lang="en-US" sz="3200" dirty="0" smtClean="0"/>
            <a:t>Medium Term: </a:t>
          </a:r>
          <a:r>
            <a:rPr lang="en-US" sz="2400" dirty="0" smtClean="0"/>
            <a:t>More than 20% of parents will attend on-going workshops  with adding more grade levels.</a:t>
          </a:r>
          <a:endParaRPr lang="en-US" sz="2400" dirty="0"/>
        </a:p>
      </dgm:t>
    </dgm:pt>
    <dgm:pt modelId="{D40CF905-D00D-4CC5-BC66-E33753B310C2}" type="parTrans" cxnId="{EE91C4C4-55EA-4C50-83E9-679470A04042}">
      <dgm:prSet/>
      <dgm:spPr/>
      <dgm:t>
        <a:bodyPr/>
        <a:lstStyle/>
        <a:p>
          <a:endParaRPr lang="en-US"/>
        </a:p>
      </dgm:t>
    </dgm:pt>
    <dgm:pt modelId="{01BAD4E9-FABA-4EB4-98B4-C67042E4C569}" type="sibTrans" cxnId="{EE91C4C4-55EA-4C50-83E9-679470A04042}">
      <dgm:prSet/>
      <dgm:spPr/>
      <dgm:t>
        <a:bodyPr/>
        <a:lstStyle/>
        <a:p>
          <a:endParaRPr lang="en-US"/>
        </a:p>
      </dgm:t>
    </dgm:pt>
    <dgm:pt modelId="{8A803DC1-FEF5-4503-95CA-1D907B07FF50}">
      <dgm:prSet phldrT="[Text]" custT="1"/>
      <dgm:spPr/>
      <dgm:t>
        <a:bodyPr/>
        <a:lstStyle/>
        <a:p>
          <a:r>
            <a:rPr lang="en-US" sz="3200" dirty="0" smtClean="0"/>
            <a:t>Long Term: </a:t>
          </a:r>
          <a:r>
            <a:rPr lang="en-US" sz="2400" dirty="0" smtClean="0"/>
            <a:t>Parents will use the knowledge learned at the workshops to academically support their children.</a:t>
          </a:r>
          <a:endParaRPr lang="en-US" sz="2400" dirty="0"/>
        </a:p>
      </dgm:t>
    </dgm:pt>
    <dgm:pt modelId="{17D20724-177B-4277-803B-BABABFEF0B8D}" type="parTrans" cxnId="{C7068FFD-D578-4511-9A1F-95D7A84D4200}">
      <dgm:prSet/>
      <dgm:spPr/>
      <dgm:t>
        <a:bodyPr/>
        <a:lstStyle/>
        <a:p>
          <a:endParaRPr lang="en-US"/>
        </a:p>
      </dgm:t>
    </dgm:pt>
    <dgm:pt modelId="{03A7FABB-EDCB-40A9-AE80-91033CA0B540}" type="sibTrans" cxnId="{C7068FFD-D578-4511-9A1F-95D7A84D4200}">
      <dgm:prSet/>
      <dgm:spPr/>
      <dgm:t>
        <a:bodyPr/>
        <a:lstStyle/>
        <a:p>
          <a:endParaRPr lang="en-US"/>
        </a:p>
      </dgm:t>
    </dgm:pt>
    <dgm:pt modelId="{1238EBEE-61B0-4F38-9987-06A049B75DD7}" type="pres">
      <dgm:prSet presAssocID="{160BCF38-1EDD-47C8-96E4-F27ED91A89C2}" presName="outerComposite" presStyleCnt="0">
        <dgm:presLayoutVars>
          <dgm:chMax val="5"/>
          <dgm:dir/>
          <dgm:resizeHandles val="exact"/>
        </dgm:presLayoutVars>
      </dgm:prSet>
      <dgm:spPr/>
      <dgm:t>
        <a:bodyPr/>
        <a:lstStyle/>
        <a:p>
          <a:endParaRPr lang="en-US"/>
        </a:p>
      </dgm:t>
    </dgm:pt>
    <dgm:pt modelId="{A5D7E288-E208-4BFD-A56D-F7EDA28A81AF}" type="pres">
      <dgm:prSet presAssocID="{160BCF38-1EDD-47C8-96E4-F27ED91A89C2}" presName="dummyMaxCanvas" presStyleCnt="0">
        <dgm:presLayoutVars/>
      </dgm:prSet>
      <dgm:spPr/>
    </dgm:pt>
    <dgm:pt modelId="{C635DF53-6228-40FD-B98C-32EA9BBA1B5B}" type="pres">
      <dgm:prSet presAssocID="{160BCF38-1EDD-47C8-96E4-F27ED91A89C2}" presName="ThreeNodes_1" presStyleLbl="node1" presStyleIdx="0" presStyleCnt="3" custAng="0" custLinFactNeighborX="-2179" custLinFactNeighborY="-55556">
        <dgm:presLayoutVars>
          <dgm:bulletEnabled val="1"/>
        </dgm:presLayoutVars>
      </dgm:prSet>
      <dgm:spPr/>
      <dgm:t>
        <a:bodyPr/>
        <a:lstStyle/>
        <a:p>
          <a:endParaRPr lang="en-US"/>
        </a:p>
      </dgm:t>
    </dgm:pt>
    <dgm:pt modelId="{5606A33B-D563-47DF-8075-DF8F892D39A7}" type="pres">
      <dgm:prSet presAssocID="{160BCF38-1EDD-47C8-96E4-F27ED91A89C2}" presName="ThreeNodes_2" presStyleLbl="node1" presStyleIdx="1" presStyleCnt="3" custScaleY="125463">
        <dgm:presLayoutVars>
          <dgm:bulletEnabled val="1"/>
        </dgm:presLayoutVars>
      </dgm:prSet>
      <dgm:spPr/>
      <dgm:t>
        <a:bodyPr/>
        <a:lstStyle/>
        <a:p>
          <a:endParaRPr lang="en-US"/>
        </a:p>
      </dgm:t>
    </dgm:pt>
    <dgm:pt modelId="{09A647FF-6C8E-46E6-955D-1D7FCCDA7C88}" type="pres">
      <dgm:prSet presAssocID="{160BCF38-1EDD-47C8-96E4-F27ED91A89C2}" presName="ThreeNodes_3" presStyleLbl="node1" presStyleIdx="2" presStyleCnt="3" custScaleX="117647">
        <dgm:presLayoutVars>
          <dgm:bulletEnabled val="1"/>
        </dgm:presLayoutVars>
      </dgm:prSet>
      <dgm:spPr/>
      <dgm:t>
        <a:bodyPr/>
        <a:lstStyle/>
        <a:p>
          <a:endParaRPr lang="en-US"/>
        </a:p>
      </dgm:t>
    </dgm:pt>
    <dgm:pt modelId="{06B40748-C14F-4DD4-A277-95939D7E30F4}" type="pres">
      <dgm:prSet presAssocID="{160BCF38-1EDD-47C8-96E4-F27ED91A89C2}" presName="ThreeConn_1-2" presStyleLbl="fgAccFollowNode1" presStyleIdx="0" presStyleCnt="2">
        <dgm:presLayoutVars>
          <dgm:bulletEnabled val="1"/>
        </dgm:presLayoutVars>
      </dgm:prSet>
      <dgm:spPr/>
      <dgm:t>
        <a:bodyPr/>
        <a:lstStyle/>
        <a:p>
          <a:endParaRPr lang="en-US"/>
        </a:p>
      </dgm:t>
    </dgm:pt>
    <dgm:pt modelId="{09C3B68E-628B-4B38-96A8-B1E43FE0576C}" type="pres">
      <dgm:prSet presAssocID="{160BCF38-1EDD-47C8-96E4-F27ED91A89C2}" presName="ThreeConn_2-3" presStyleLbl="fgAccFollowNode1" presStyleIdx="1" presStyleCnt="2">
        <dgm:presLayoutVars>
          <dgm:bulletEnabled val="1"/>
        </dgm:presLayoutVars>
      </dgm:prSet>
      <dgm:spPr/>
      <dgm:t>
        <a:bodyPr/>
        <a:lstStyle/>
        <a:p>
          <a:endParaRPr lang="en-US"/>
        </a:p>
      </dgm:t>
    </dgm:pt>
    <dgm:pt modelId="{FB9F3CB7-1F56-4E60-A278-52B6A6BF4ACD}" type="pres">
      <dgm:prSet presAssocID="{160BCF38-1EDD-47C8-96E4-F27ED91A89C2}" presName="ThreeNodes_1_text" presStyleLbl="node1" presStyleIdx="2" presStyleCnt="3">
        <dgm:presLayoutVars>
          <dgm:bulletEnabled val="1"/>
        </dgm:presLayoutVars>
      </dgm:prSet>
      <dgm:spPr/>
      <dgm:t>
        <a:bodyPr/>
        <a:lstStyle/>
        <a:p>
          <a:endParaRPr lang="en-US"/>
        </a:p>
      </dgm:t>
    </dgm:pt>
    <dgm:pt modelId="{2E3A45D8-C58B-45DB-B301-7389F51F290D}" type="pres">
      <dgm:prSet presAssocID="{160BCF38-1EDD-47C8-96E4-F27ED91A89C2}" presName="ThreeNodes_2_text" presStyleLbl="node1" presStyleIdx="2" presStyleCnt="3">
        <dgm:presLayoutVars>
          <dgm:bulletEnabled val="1"/>
        </dgm:presLayoutVars>
      </dgm:prSet>
      <dgm:spPr/>
      <dgm:t>
        <a:bodyPr/>
        <a:lstStyle/>
        <a:p>
          <a:endParaRPr lang="en-US"/>
        </a:p>
      </dgm:t>
    </dgm:pt>
    <dgm:pt modelId="{EF40753F-DF56-4462-8668-EAF16E839091}" type="pres">
      <dgm:prSet presAssocID="{160BCF38-1EDD-47C8-96E4-F27ED91A89C2}" presName="ThreeNodes_3_text" presStyleLbl="node1" presStyleIdx="2" presStyleCnt="3">
        <dgm:presLayoutVars>
          <dgm:bulletEnabled val="1"/>
        </dgm:presLayoutVars>
      </dgm:prSet>
      <dgm:spPr/>
      <dgm:t>
        <a:bodyPr/>
        <a:lstStyle/>
        <a:p>
          <a:endParaRPr lang="en-US"/>
        </a:p>
      </dgm:t>
    </dgm:pt>
  </dgm:ptLst>
  <dgm:cxnLst>
    <dgm:cxn modelId="{F2A4DE9C-9B73-4C1F-ACFE-CDF72A7C7DD4}" type="presOf" srcId="{01BAD4E9-FABA-4EB4-98B4-C67042E4C569}" destId="{09C3B68E-628B-4B38-96A8-B1E43FE0576C}" srcOrd="0" destOrd="0" presId="urn:microsoft.com/office/officeart/2005/8/layout/vProcess5"/>
    <dgm:cxn modelId="{2C4D2CF2-3472-4387-BA16-808A64EDC700}" type="presOf" srcId="{160BCF38-1EDD-47C8-96E4-F27ED91A89C2}" destId="{1238EBEE-61B0-4F38-9987-06A049B75DD7}" srcOrd="0" destOrd="0" presId="urn:microsoft.com/office/officeart/2005/8/layout/vProcess5"/>
    <dgm:cxn modelId="{EE91C4C4-55EA-4C50-83E9-679470A04042}" srcId="{160BCF38-1EDD-47C8-96E4-F27ED91A89C2}" destId="{50B2DAC6-9B1B-4DE4-861E-DAC5EF87B3A1}" srcOrd="1" destOrd="0" parTransId="{D40CF905-D00D-4CC5-BC66-E33753B310C2}" sibTransId="{01BAD4E9-FABA-4EB4-98B4-C67042E4C569}"/>
    <dgm:cxn modelId="{89CEE76E-2469-45E5-BA74-62FE71D73FC8}" type="presOf" srcId="{F377BE8F-C0F1-4152-9652-A580BD345EF6}" destId="{06B40748-C14F-4DD4-A277-95939D7E30F4}" srcOrd="0" destOrd="0" presId="urn:microsoft.com/office/officeart/2005/8/layout/vProcess5"/>
    <dgm:cxn modelId="{15A680D0-56B5-45C2-9F76-20B2DE8A17FB}" srcId="{160BCF38-1EDD-47C8-96E4-F27ED91A89C2}" destId="{C35BDF03-B8D0-4C30-9CA2-D5963D2E0BC0}" srcOrd="0" destOrd="0" parTransId="{CD9B158D-23E3-4265-9907-6760387D02E4}" sibTransId="{F377BE8F-C0F1-4152-9652-A580BD345EF6}"/>
    <dgm:cxn modelId="{A2DCB32C-C32F-452F-8302-FA78CD5CD5B3}" type="presOf" srcId="{C35BDF03-B8D0-4C30-9CA2-D5963D2E0BC0}" destId="{FB9F3CB7-1F56-4E60-A278-52B6A6BF4ACD}" srcOrd="1" destOrd="0" presId="urn:microsoft.com/office/officeart/2005/8/layout/vProcess5"/>
    <dgm:cxn modelId="{C7068FFD-D578-4511-9A1F-95D7A84D4200}" srcId="{160BCF38-1EDD-47C8-96E4-F27ED91A89C2}" destId="{8A803DC1-FEF5-4503-95CA-1D907B07FF50}" srcOrd="2" destOrd="0" parTransId="{17D20724-177B-4277-803B-BABABFEF0B8D}" sibTransId="{03A7FABB-EDCB-40A9-AE80-91033CA0B540}"/>
    <dgm:cxn modelId="{B6DBB726-35BF-4C1F-8336-4788DFDCB75E}" type="presOf" srcId="{8A803DC1-FEF5-4503-95CA-1D907B07FF50}" destId="{EF40753F-DF56-4462-8668-EAF16E839091}" srcOrd="1" destOrd="0" presId="urn:microsoft.com/office/officeart/2005/8/layout/vProcess5"/>
    <dgm:cxn modelId="{5CFCDD0A-FF46-479E-88E2-620249D4A263}" type="presOf" srcId="{50B2DAC6-9B1B-4DE4-861E-DAC5EF87B3A1}" destId="{2E3A45D8-C58B-45DB-B301-7389F51F290D}" srcOrd="1" destOrd="0" presId="urn:microsoft.com/office/officeart/2005/8/layout/vProcess5"/>
    <dgm:cxn modelId="{6FA80C91-9168-4928-A9AC-3945732694BC}" type="presOf" srcId="{50B2DAC6-9B1B-4DE4-861E-DAC5EF87B3A1}" destId="{5606A33B-D563-47DF-8075-DF8F892D39A7}" srcOrd="0" destOrd="0" presId="urn:microsoft.com/office/officeart/2005/8/layout/vProcess5"/>
    <dgm:cxn modelId="{14CEA718-9758-410B-850A-95CD92B16F37}" type="presOf" srcId="{C35BDF03-B8D0-4C30-9CA2-D5963D2E0BC0}" destId="{C635DF53-6228-40FD-B98C-32EA9BBA1B5B}" srcOrd="0" destOrd="0" presId="urn:microsoft.com/office/officeart/2005/8/layout/vProcess5"/>
    <dgm:cxn modelId="{D284ACD7-A257-4298-9B67-6ADC194A265A}" type="presOf" srcId="{8A803DC1-FEF5-4503-95CA-1D907B07FF50}" destId="{09A647FF-6C8E-46E6-955D-1D7FCCDA7C88}" srcOrd="0" destOrd="0" presId="urn:microsoft.com/office/officeart/2005/8/layout/vProcess5"/>
    <dgm:cxn modelId="{98D6B5FD-090A-4F04-AF72-2D02B023C940}" type="presParOf" srcId="{1238EBEE-61B0-4F38-9987-06A049B75DD7}" destId="{A5D7E288-E208-4BFD-A56D-F7EDA28A81AF}" srcOrd="0" destOrd="0" presId="urn:microsoft.com/office/officeart/2005/8/layout/vProcess5"/>
    <dgm:cxn modelId="{F4B1D6CA-690B-4CED-A1C4-EBE3C85A64CC}" type="presParOf" srcId="{1238EBEE-61B0-4F38-9987-06A049B75DD7}" destId="{C635DF53-6228-40FD-B98C-32EA9BBA1B5B}" srcOrd="1" destOrd="0" presId="urn:microsoft.com/office/officeart/2005/8/layout/vProcess5"/>
    <dgm:cxn modelId="{6146E0A5-B1AD-4E2F-8321-EE451B5D2C54}" type="presParOf" srcId="{1238EBEE-61B0-4F38-9987-06A049B75DD7}" destId="{5606A33B-D563-47DF-8075-DF8F892D39A7}" srcOrd="2" destOrd="0" presId="urn:microsoft.com/office/officeart/2005/8/layout/vProcess5"/>
    <dgm:cxn modelId="{2205196B-FF97-4844-9934-3E59C259ECD1}" type="presParOf" srcId="{1238EBEE-61B0-4F38-9987-06A049B75DD7}" destId="{09A647FF-6C8E-46E6-955D-1D7FCCDA7C88}" srcOrd="3" destOrd="0" presId="urn:microsoft.com/office/officeart/2005/8/layout/vProcess5"/>
    <dgm:cxn modelId="{5C2B9D0F-3D0B-42B0-B298-C1E532A3488C}" type="presParOf" srcId="{1238EBEE-61B0-4F38-9987-06A049B75DD7}" destId="{06B40748-C14F-4DD4-A277-95939D7E30F4}" srcOrd="4" destOrd="0" presId="urn:microsoft.com/office/officeart/2005/8/layout/vProcess5"/>
    <dgm:cxn modelId="{6B711AE6-4076-4258-A638-208BC16594B6}" type="presParOf" srcId="{1238EBEE-61B0-4F38-9987-06A049B75DD7}" destId="{09C3B68E-628B-4B38-96A8-B1E43FE0576C}" srcOrd="5" destOrd="0" presId="urn:microsoft.com/office/officeart/2005/8/layout/vProcess5"/>
    <dgm:cxn modelId="{8E2501FF-2862-48F8-A7FE-0CF678184311}" type="presParOf" srcId="{1238EBEE-61B0-4F38-9987-06A049B75DD7}" destId="{FB9F3CB7-1F56-4E60-A278-52B6A6BF4ACD}" srcOrd="6" destOrd="0" presId="urn:microsoft.com/office/officeart/2005/8/layout/vProcess5"/>
    <dgm:cxn modelId="{1C477858-29AB-4D07-A15E-D4B1B9F3BA4D}" type="presParOf" srcId="{1238EBEE-61B0-4F38-9987-06A049B75DD7}" destId="{2E3A45D8-C58B-45DB-B301-7389F51F290D}" srcOrd="7" destOrd="0" presId="urn:microsoft.com/office/officeart/2005/8/layout/vProcess5"/>
    <dgm:cxn modelId="{CAC6F730-B035-4EE8-A98F-8E20DB2B6469}" type="presParOf" srcId="{1238EBEE-61B0-4F38-9987-06A049B75DD7}" destId="{EF40753F-DF56-4462-8668-EAF16E839091}"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66B8F64-83F2-406C-8C6C-E38DED57D5F2}">
      <dsp:nvSpPr>
        <dsp:cNvPr id="0" name=""/>
        <dsp:cNvSpPr/>
      </dsp:nvSpPr>
      <dsp:spPr>
        <a:xfrm>
          <a:off x="287363" y="2297587"/>
          <a:ext cx="1998523" cy="164350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Parent</a:t>
          </a:r>
          <a:r>
            <a:rPr lang="en-US" sz="1000" kern="1200" dirty="0" smtClean="0"/>
            <a:t> </a:t>
          </a:r>
          <a:r>
            <a:rPr lang="en-US" sz="1600" kern="1200" dirty="0" smtClean="0"/>
            <a:t>Engagement</a:t>
          </a:r>
          <a:r>
            <a:rPr lang="en-US" sz="1000" kern="1200" dirty="0" smtClean="0"/>
            <a:t> </a:t>
          </a:r>
          <a:endParaRPr lang="en-US" sz="1000" kern="1200" dirty="0"/>
        </a:p>
      </dsp:txBody>
      <dsp:txXfrm>
        <a:off x="287363" y="2297587"/>
        <a:ext cx="1998523" cy="1643508"/>
      </dsp:txXfrm>
    </dsp:sp>
    <dsp:sp modelId="{37E842A3-8DD8-46B3-A287-D74F3EB039D6}">
      <dsp:nvSpPr>
        <dsp:cNvPr id="0" name=""/>
        <dsp:cNvSpPr/>
      </dsp:nvSpPr>
      <dsp:spPr>
        <a:xfrm>
          <a:off x="2291125" y="2619628"/>
          <a:ext cx="953235" cy="953235"/>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2291125" y="2619628"/>
        <a:ext cx="953235" cy="953235"/>
      </dsp:txXfrm>
    </dsp:sp>
    <dsp:sp modelId="{84EE0CE1-74A0-45F4-A334-AAD56C27C8E8}">
      <dsp:nvSpPr>
        <dsp:cNvPr id="0" name=""/>
        <dsp:cNvSpPr/>
      </dsp:nvSpPr>
      <dsp:spPr>
        <a:xfrm>
          <a:off x="3436145" y="2369162"/>
          <a:ext cx="1835783" cy="164350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School</a:t>
          </a:r>
        </a:p>
        <a:p>
          <a:pPr lvl="0" algn="ctr" defTabSz="622300">
            <a:lnSpc>
              <a:spcPct val="90000"/>
            </a:lnSpc>
            <a:spcBef>
              <a:spcPct val="0"/>
            </a:spcBef>
            <a:spcAft>
              <a:spcPct val="35000"/>
            </a:spcAft>
          </a:pPr>
          <a:r>
            <a:rPr lang="en-US" sz="1400" kern="1200" dirty="0" smtClean="0"/>
            <a:t>Engagement</a:t>
          </a:r>
          <a:endParaRPr lang="en-US" sz="1400" kern="1200" dirty="0"/>
        </a:p>
      </dsp:txBody>
      <dsp:txXfrm>
        <a:off x="3436145" y="2369162"/>
        <a:ext cx="1835783" cy="1643508"/>
      </dsp:txXfrm>
    </dsp:sp>
    <dsp:sp modelId="{74A00824-56DA-40CE-8473-D4564A8DFA0B}">
      <dsp:nvSpPr>
        <dsp:cNvPr id="0" name=""/>
        <dsp:cNvSpPr/>
      </dsp:nvSpPr>
      <dsp:spPr>
        <a:xfrm>
          <a:off x="5296202" y="2713312"/>
          <a:ext cx="953235" cy="953235"/>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33550">
            <a:lnSpc>
              <a:spcPct val="90000"/>
            </a:lnSpc>
            <a:spcBef>
              <a:spcPct val="0"/>
            </a:spcBef>
            <a:spcAft>
              <a:spcPct val="35000"/>
            </a:spcAft>
          </a:pPr>
          <a:endParaRPr lang="en-US" sz="3900" kern="1200"/>
        </a:p>
      </dsp:txBody>
      <dsp:txXfrm>
        <a:off x="5296202" y="2713312"/>
        <a:ext cx="953235" cy="953235"/>
      </dsp:txXfrm>
    </dsp:sp>
    <dsp:sp modelId="{440DCA87-2D00-4FA0-9FEE-7E1498249342}">
      <dsp:nvSpPr>
        <dsp:cNvPr id="0" name=""/>
        <dsp:cNvSpPr/>
      </dsp:nvSpPr>
      <dsp:spPr>
        <a:xfrm>
          <a:off x="6161596" y="2439833"/>
          <a:ext cx="1949793" cy="164350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Higher rate of Student success</a:t>
          </a:r>
          <a:endParaRPr lang="en-US" sz="1400" kern="1200" dirty="0"/>
        </a:p>
      </dsp:txBody>
      <dsp:txXfrm>
        <a:off x="6161596" y="2439833"/>
        <a:ext cx="1949793" cy="164350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F7A9E91-516C-4124-96DC-AE46C7B4A29A}">
      <dsp:nvSpPr>
        <dsp:cNvPr id="0" name=""/>
        <dsp:cNvSpPr/>
      </dsp:nvSpPr>
      <dsp:spPr>
        <a:xfrm>
          <a:off x="2571" y="974929"/>
          <a:ext cx="2507456" cy="87632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kern="1200" dirty="0" smtClean="0"/>
            <a:t>Team Lead</a:t>
          </a:r>
          <a:endParaRPr lang="en-US" sz="2400" kern="1200" dirty="0"/>
        </a:p>
      </dsp:txBody>
      <dsp:txXfrm>
        <a:off x="2571" y="974929"/>
        <a:ext cx="2507456" cy="876320"/>
      </dsp:txXfrm>
    </dsp:sp>
    <dsp:sp modelId="{021832AF-D5BE-4018-9536-CFD2D2B09CBC}">
      <dsp:nvSpPr>
        <dsp:cNvPr id="0" name=""/>
        <dsp:cNvSpPr/>
      </dsp:nvSpPr>
      <dsp:spPr>
        <a:xfrm>
          <a:off x="2571" y="1851250"/>
          <a:ext cx="2507456" cy="174582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smtClean="0"/>
            <a:t>Lisa </a:t>
          </a:r>
          <a:r>
            <a:rPr lang="en-US" sz="2400" kern="1200" dirty="0" err="1" smtClean="0"/>
            <a:t>Baggio</a:t>
          </a:r>
          <a:endParaRPr lang="en-US" sz="2400" kern="1200" dirty="0"/>
        </a:p>
      </dsp:txBody>
      <dsp:txXfrm>
        <a:off x="2571" y="1851250"/>
        <a:ext cx="2507456" cy="1745820"/>
      </dsp:txXfrm>
    </dsp:sp>
    <dsp:sp modelId="{804F3B27-512D-43F2-9099-4FDE2FADF7BB}">
      <dsp:nvSpPr>
        <dsp:cNvPr id="0" name=""/>
        <dsp:cNvSpPr/>
      </dsp:nvSpPr>
      <dsp:spPr>
        <a:xfrm>
          <a:off x="2861071" y="974929"/>
          <a:ext cx="2507456" cy="87632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kern="1200" dirty="0" smtClean="0"/>
            <a:t>Administrative Lead</a:t>
          </a:r>
          <a:endParaRPr lang="en-US" sz="2400" kern="1200" dirty="0"/>
        </a:p>
      </dsp:txBody>
      <dsp:txXfrm>
        <a:off x="2861071" y="974929"/>
        <a:ext cx="2507456" cy="876320"/>
      </dsp:txXfrm>
    </dsp:sp>
    <dsp:sp modelId="{AD2582EE-D676-446D-988F-F6D9642AD733}">
      <dsp:nvSpPr>
        <dsp:cNvPr id="0" name=""/>
        <dsp:cNvSpPr/>
      </dsp:nvSpPr>
      <dsp:spPr>
        <a:xfrm>
          <a:off x="2895599" y="1797147"/>
          <a:ext cx="2507456" cy="174582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smtClean="0"/>
            <a:t>Jenny Padilla</a:t>
          </a:r>
          <a:endParaRPr lang="en-US" sz="2400" kern="1200" dirty="0"/>
        </a:p>
      </dsp:txBody>
      <dsp:txXfrm>
        <a:off x="2895599" y="1797147"/>
        <a:ext cx="2507456" cy="1745820"/>
      </dsp:txXfrm>
    </dsp:sp>
    <dsp:sp modelId="{FED57549-F2FB-44F5-84FF-397D12088A92}">
      <dsp:nvSpPr>
        <dsp:cNvPr id="0" name=""/>
        <dsp:cNvSpPr/>
      </dsp:nvSpPr>
      <dsp:spPr>
        <a:xfrm>
          <a:off x="5719571" y="974929"/>
          <a:ext cx="2507456" cy="87632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kern="1200" dirty="0" smtClean="0"/>
            <a:t>Team members</a:t>
          </a:r>
          <a:endParaRPr lang="en-US" sz="2400" kern="1200" dirty="0"/>
        </a:p>
      </dsp:txBody>
      <dsp:txXfrm>
        <a:off x="5719571" y="974929"/>
        <a:ext cx="2507456" cy="876320"/>
      </dsp:txXfrm>
    </dsp:sp>
    <dsp:sp modelId="{B73FC906-21E3-4D23-8E9F-BC9B2C394704}">
      <dsp:nvSpPr>
        <dsp:cNvPr id="0" name=""/>
        <dsp:cNvSpPr/>
      </dsp:nvSpPr>
      <dsp:spPr>
        <a:xfrm>
          <a:off x="5719571" y="1851250"/>
          <a:ext cx="2507456" cy="174582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smtClean="0"/>
            <a:t>Jeff Warren(AP)</a:t>
          </a:r>
          <a:endParaRPr lang="en-US" sz="2400" kern="1200" dirty="0"/>
        </a:p>
        <a:p>
          <a:pPr marL="228600" lvl="1" indent="-228600" algn="l" defTabSz="1066800">
            <a:lnSpc>
              <a:spcPct val="90000"/>
            </a:lnSpc>
            <a:spcBef>
              <a:spcPct val="0"/>
            </a:spcBef>
            <a:spcAft>
              <a:spcPct val="15000"/>
            </a:spcAft>
            <a:buChar char="••"/>
          </a:pPr>
          <a:r>
            <a:rPr lang="en-US" sz="2400" kern="1200" dirty="0" smtClean="0"/>
            <a:t>Liz Ramos(LAS)</a:t>
          </a:r>
          <a:endParaRPr lang="en-US" sz="2400" kern="1200" dirty="0"/>
        </a:p>
      </dsp:txBody>
      <dsp:txXfrm>
        <a:off x="5719571" y="1851250"/>
        <a:ext cx="2507456" cy="174582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635DF53-6228-40FD-B98C-32EA9BBA1B5B}">
      <dsp:nvSpPr>
        <dsp:cNvPr id="0" name=""/>
        <dsp:cNvSpPr/>
      </dsp:nvSpPr>
      <dsp:spPr>
        <a:xfrm>
          <a:off x="-308608" y="0"/>
          <a:ext cx="6995160" cy="13716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US" sz="3200" kern="1200" dirty="0" smtClean="0"/>
            <a:t>Short Term: </a:t>
          </a:r>
          <a:r>
            <a:rPr lang="en-US" sz="2400" kern="1200" dirty="0" smtClean="0"/>
            <a:t>More than 20% of Parents attend workshops 1-3 on ELA CCS in grades 4 &amp; 5.</a:t>
          </a:r>
          <a:endParaRPr lang="en-US" sz="2400" kern="1200" dirty="0"/>
        </a:p>
      </dsp:txBody>
      <dsp:txXfrm>
        <a:off x="-308608" y="0"/>
        <a:ext cx="5595442" cy="1371600"/>
      </dsp:txXfrm>
    </dsp:sp>
    <dsp:sp modelId="{5606A33B-D563-47DF-8075-DF8F892D39A7}">
      <dsp:nvSpPr>
        <dsp:cNvPr id="0" name=""/>
        <dsp:cNvSpPr/>
      </dsp:nvSpPr>
      <dsp:spPr>
        <a:xfrm>
          <a:off x="308611" y="1425574"/>
          <a:ext cx="6995160" cy="172085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US" sz="3200" kern="1200" dirty="0" smtClean="0"/>
            <a:t>Medium Term: </a:t>
          </a:r>
          <a:r>
            <a:rPr lang="en-US" sz="2400" kern="1200" dirty="0" smtClean="0"/>
            <a:t>More than 20% of parents will attend on-going workshops  with adding more grade levels.</a:t>
          </a:r>
          <a:endParaRPr lang="en-US" sz="2400" kern="1200" dirty="0"/>
        </a:p>
      </dsp:txBody>
      <dsp:txXfrm>
        <a:off x="308611" y="1425574"/>
        <a:ext cx="5486399" cy="1720850"/>
      </dsp:txXfrm>
    </dsp:sp>
    <dsp:sp modelId="{09A647FF-6C8E-46E6-955D-1D7FCCDA7C88}">
      <dsp:nvSpPr>
        <dsp:cNvPr id="0" name=""/>
        <dsp:cNvSpPr/>
      </dsp:nvSpPr>
      <dsp:spPr>
        <a:xfrm>
          <a:off x="308613" y="3200399"/>
          <a:ext cx="8229595" cy="13716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US" sz="3200" kern="1200" dirty="0" smtClean="0"/>
            <a:t>Long Term: </a:t>
          </a:r>
          <a:r>
            <a:rPr lang="en-US" sz="2400" kern="1200" dirty="0" smtClean="0"/>
            <a:t>Parents will use the knowledge learned at the workshops to academically support their children.</a:t>
          </a:r>
          <a:endParaRPr lang="en-US" sz="2400" kern="1200" dirty="0"/>
        </a:p>
      </dsp:txBody>
      <dsp:txXfrm>
        <a:off x="308613" y="3200399"/>
        <a:ext cx="6454585" cy="1371600"/>
      </dsp:txXfrm>
    </dsp:sp>
    <dsp:sp modelId="{06B40748-C14F-4DD4-A277-95939D7E30F4}">
      <dsp:nvSpPr>
        <dsp:cNvPr id="0" name=""/>
        <dsp:cNvSpPr/>
      </dsp:nvSpPr>
      <dsp:spPr>
        <a:xfrm>
          <a:off x="5795011" y="1040130"/>
          <a:ext cx="891540" cy="89154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5795011" y="1040130"/>
        <a:ext cx="891540" cy="891540"/>
      </dsp:txXfrm>
    </dsp:sp>
    <dsp:sp modelId="{09C3B68E-628B-4B38-96A8-B1E43FE0576C}">
      <dsp:nvSpPr>
        <dsp:cNvPr id="0" name=""/>
        <dsp:cNvSpPr/>
      </dsp:nvSpPr>
      <dsp:spPr>
        <a:xfrm>
          <a:off x="6412231" y="2631186"/>
          <a:ext cx="891540" cy="89154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6412231" y="2631186"/>
        <a:ext cx="891540" cy="891540"/>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B67866-5472-4950-8C16-AF63ED0D24A5}" type="datetimeFigureOut">
              <a:rPr lang="en-US" smtClean="0"/>
              <a:pPr/>
              <a:t>12/4/2014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E03F32-92B6-4942-8FC6-B96CE4F17D6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E03F32-92B6-4942-8FC6-B96CE4F17D66}"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E03F32-92B6-4942-8FC6-B96CE4F17D66}"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7A41463F-640C-4C1A-97C7-0BEDE4828C16}" type="datetimeFigureOut">
              <a:rPr lang="en-US" smtClean="0"/>
              <a:pPr/>
              <a:t>12/4/2014</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E369DE9-36D9-4985-BA90-1693ECD8D96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41463F-640C-4C1A-97C7-0BEDE4828C16}"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69DE9-36D9-4985-BA90-1693ECD8D9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41463F-640C-4C1A-97C7-0BEDE4828C16}"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69DE9-36D9-4985-BA90-1693ECD8D9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7A41463F-640C-4C1A-97C7-0BEDE4828C16}" type="datetimeFigureOut">
              <a:rPr lang="en-US" smtClean="0"/>
              <a:pPr/>
              <a:t>12/4/2014</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1E369DE9-36D9-4985-BA90-1693ECD8D96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7A41463F-640C-4C1A-97C7-0BEDE4828C16}" type="datetimeFigureOut">
              <a:rPr lang="en-US" smtClean="0"/>
              <a:pPr/>
              <a:t>12/4/2014</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1E369DE9-36D9-4985-BA90-1693ECD8D963}"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7A41463F-640C-4C1A-97C7-0BEDE4828C16}" type="datetimeFigureOut">
              <a:rPr lang="en-US" smtClean="0"/>
              <a:pPr/>
              <a:t>12/4/2014</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1E369DE9-36D9-4985-BA90-1693ECD8D96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7A41463F-640C-4C1A-97C7-0BEDE4828C16}" type="datetimeFigureOut">
              <a:rPr lang="en-US" smtClean="0"/>
              <a:pPr/>
              <a:t>12/4/2014</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1E369DE9-36D9-4985-BA90-1693ECD8D96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41463F-640C-4C1A-97C7-0BEDE4828C16}" type="datetimeFigureOut">
              <a:rPr lang="en-US" smtClean="0"/>
              <a:pPr/>
              <a:t>12/4/2014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369DE9-36D9-4985-BA90-1693ECD8D96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7A41463F-640C-4C1A-97C7-0BEDE4828C16}" type="datetimeFigureOut">
              <a:rPr lang="en-US" smtClean="0"/>
              <a:pPr/>
              <a:t>12/4/2014</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1E369DE9-36D9-4985-BA90-1693ECD8D9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7A41463F-640C-4C1A-97C7-0BEDE4828C16}" type="datetimeFigureOut">
              <a:rPr lang="en-US" smtClean="0"/>
              <a:pPr/>
              <a:t>12/4/2014</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1E369DE9-36D9-4985-BA90-1693ECD8D96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7A41463F-640C-4C1A-97C7-0BEDE4828C16}" type="datetimeFigureOut">
              <a:rPr lang="en-US" smtClean="0"/>
              <a:pPr/>
              <a:t>12/4/2014</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1E369DE9-36D9-4985-BA90-1693ECD8D96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7A41463F-640C-4C1A-97C7-0BEDE4828C16}" type="datetimeFigureOut">
              <a:rPr lang="en-US" smtClean="0"/>
              <a:pPr/>
              <a:t>12/4/2014</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E369DE9-36D9-4985-BA90-1693ECD8D96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4.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diagramLayout" Target="../diagrams/layout2.xml"/><Relationship Id="rId7" Type="http://schemas.openxmlformats.org/officeDocument/2006/relationships/image" Target="../media/image9.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38200"/>
            <a:ext cx="8062912" cy="1470025"/>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The Power of Parent Engagement in Schools.</a:t>
            </a:r>
            <a:endParaRPr lang="en-US" dirty="0"/>
          </a:p>
        </p:txBody>
      </p:sp>
      <p:sp>
        <p:nvSpPr>
          <p:cNvPr id="3" name="Subtitle 2"/>
          <p:cNvSpPr>
            <a:spLocks noGrp="1"/>
          </p:cNvSpPr>
          <p:nvPr>
            <p:ph type="subTitle" idx="1"/>
          </p:nvPr>
        </p:nvSpPr>
        <p:spPr/>
        <p:txBody>
          <a:bodyPr/>
          <a:lstStyle/>
          <a:p>
            <a:pPr algn="ctr"/>
            <a:r>
              <a:rPr lang="en-US" dirty="0" smtClean="0"/>
              <a:t>By: Lisa </a:t>
            </a:r>
            <a:r>
              <a:rPr lang="en-US" dirty="0" err="1" smtClean="0"/>
              <a:t>Baggio</a:t>
            </a:r>
            <a:endParaRPr lang="en-US" dirty="0" smtClean="0"/>
          </a:p>
          <a:p>
            <a:pPr algn="ctr"/>
            <a:endParaRPr lang="en-US" dirty="0" smtClean="0"/>
          </a:p>
          <a:p>
            <a:pPr algn="ctr"/>
            <a:endParaRPr lang="en-US" dirty="0"/>
          </a:p>
        </p:txBody>
      </p:sp>
      <p:pic>
        <p:nvPicPr>
          <p:cNvPr id="4" name="Picture 3" descr="http://teachmetolearnathome.com/wp-content/uploads/2014/04/parent-engagement.png"/>
          <p:cNvPicPr/>
          <p:nvPr/>
        </p:nvPicPr>
        <p:blipFill>
          <a:blip r:embed="rId2" cstate="print"/>
          <a:srcRect/>
          <a:stretch>
            <a:fillRect/>
          </a:stretch>
        </p:blipFill>
        <p:spPr bwMode="auto">
          <a:xfrm>
            <a:off x="1447800" y="2971800"/>
            <a:ext cx="5943600" cy="32208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Timeline</a:t>
            </a:r>
            <a:endParaRPr lang="en-US" dirty="0"/>
          </a:p>
        </p:txBody>
      </p:sp>
      <p:graphicFrame>
        <p:nvGraphicFramePr>
          <p:cNvPr id="4" name="Content Placeholder 3"/>
          <p:cNvGraphicFramePr>
            <a:graphicFrameLocks noGrp="1"/>
          </p:cNvGraphicFramePr>
          <p:nvPr>
            <p:ph idx="1"/>
          </p:nvPr>
        </p:nvGraphicFramePr>
        <p:xfrm>
          <a:off x="457200" y="1882775"/>
          <a:ext cx="8229599" cy="2377440"/>
        </p:xfrm>
        <a:graphic>
          <a:graphicData uri="http://schemas.openxmlformats.org/drawingml/2006/table">
            <a:tbl>
              <a:tblPr firstRow="1" bandRow="1">
                <a:tableStyleId>{5C22544A-7EE6-4342-B048-85BDC9FD1C3A}</a:tableStyleId>
              </a:tblPr>
              <a:tblGrid>
                <a:gridCol w="1175657"/>
                <a:gridCol w="1175657"/>
                <a:gridCol w="1175657"/>
                <a:gridCol w="1175657"/>
                <a:gridCol w="1175657"/>
                <a:gridCol w="1175657"/>
                <a:gridCol w="1175657"/>
              </a:tblGrid>
              <a:tr h="370840">
                <a:tc>
                  <a:txBody>
                    <a:bodyPr/>
                    <a:lstStyle/>
                    <a:p>
                      <a:r>
                        <a:rPr lang="en-US" dirty="0" smtClean="0"/>
                        <a:t>January 14th</a:t>
                      </a:r>
                      <a:endParaRPr lang="en-US" dirty="0"/>
                    </a:p>
                  </a:txBody>
                  <a:tcPr/>
                </a:tc>
                <a:tc>
                  <a:txBody>
                    <a:bodyPr/>
                    <a:lstStyle/>
                    <a:p>
                      <a:r>
                        <a:rPr lang="en-US" dirty="0" smtClean="0"/>
                        <a:t>January 20</a:t>
                      </a:r>
                      <a:endParaRPr lang="en-US" dirty="0"/>
                    </a:p>
                  </a:txBody>
                  <a:tcPr/>
                </a:tc>
                <a:tc>
                  <a:txBody>
                    <a:bodyPr/>
                    <a:lstStyle/>
                    <a:p>
                      <a:r>
                        <a:rPr lang="en-US" dirty="0" smtClean="0"/>
                        <a:t>February</a:t>
                      </a:r>
                      <a:r>
                        <a:rPr lang="en-US" baseline="0" dirty="0" smtClean="0"/>
                        <a:t> 18th</a:t>
                      </a:r>
                      <a:endParaRPr lang="en-US" dirty="0"/>
                    </a:p>
                  </a:txBody>
                  <a:tcPr/>
                </a:tc>
                <a:tc>
                  <a:txBody>
                    <a:bodyPr/>
                    <a:lstStyle/>
                    <a:p>
                      <a:r>
                        <a:rPr lang="en-US" dirty="0" smtClean="0"/>
                        <a:t>February</a:t>
                      </a:r>
                      <a:r>
                        <a:rPr lang="en-US" baseline="0" dirty="0" smtClean="0"/>
                        <a:t> 23</a:t>
                      </a:r>
                      <a:endParaRPr lang="en-US" dirty="0"/>
                    </a:p>
                  </a:txBody>
                  <a:tcPr/>
                </a:tc>
                <a:tc>
                  <a:txBody>
                    <a:bodyPr/>
                    <a:lstStyle/>
                    <a:p>
                      <a:r>
                        <a:rPr lang="en-US" dirty="0" smtClean="0"/>
                        <a:t>April 8</a:t>
                      </a:r>
                      <a:endParaRPr lang="en-US" dirty="0"/>
                    </a:p>
                  </a:txBody>
                  <a:tcPr/>
                </a:tc>
                <a:tc>
                  <a:txBody>
                    <a:bodyPr/>
                    <a:lstStyle/>
                    <a:p>
                      <a:r>
                        <a:rPr lang="en-US" dirty="0" smtClean="0"/>
                        <a:t>May 1-18</a:t>
                      </a:r>
                      <a:endParaRPr lang="en-US" dirty="0"/>
                    </a:p>
                  </a:txBody>
                  <a:tcPr/>
                </a:tc>
                <a:tc>
                  <a:txBody>
                    <a:bodyPr/>
                    <a:lstStyle/>
                    <a:p>
                      <a:r>
                        <a:rPr lang="en-US" dirty="0" smtClean="0"/>
                        <a:t>May 20 </a:t>
                      </a:r>
                      <a:endParaRPr lang="en-US" dirty="0"/>
                    </a:p>
                  </a:txBody>
                  <a:tcPr/>
                </a:tc>
              </a:tr>
              <a:tr h="370840">
                <a:tc>
                  <a:txBody>
                    <a:bodyPr/>
                    <a:lstStyle/>
                    <a:p>
                      <a:r>
                        <a:rPr lang="en-US" sz="1800" dirty="0" smtClean="0"/>
                        <a:t>PW 1-Inferenc-e</a:t>
                      </a:r>
                      <a:r>
                        <a:rPr lang="en-US" sz="1800" baseline="0" dirty="0" smtClean="0"/>
                        <a:t> based Skills</a:t>
                      </a:r>
                      <a:endParaRPr lang="en-US" sz="1800" dirty="0"/>
                    </a:p>
                  </a:txBody>
                  <a:tcPr/>
                </a:tc>
                <a:tc>
                  <a:txBody>
                    <a:bodyPr/>
                    <a:lstStyle/>
                    <a:p>
                      <a:r>
                        <a:rPr lang="en-US" dirty="0" smtClean="0"/>
                        <a:t>Analyze Surveys and draw Con.</a:t>
                      </a:r>
                      <a:endParaRPr lang="en-US" dirty="0"/>
                    </a:p>
                  </a:txBody>
                  <a:tcPr/>
                </a:tc>
                <a:tc>
                  <a:txBody>
                    <a:bodyPr/>
                    <a:lstStyle/>
                    <a:p>
                      <a:r>
                        <a:rPr lang="en-US" dirty="0" smtClean="0"/>
                        <a:t>PW 2-</a:t>
                      </a:r>
                      <a:r>
                        <a:rPr lang="en-US" baseline="0" dirty="0" smtClean="0"/>
                        <a:t> </a:t>
                      </a:r>
                      <a:r>
                        <a:rPr lang="en-US" dirty="0" smtClean="0"/>
                        <a:t>Reading Comp.</a:t>
                      </a:r>
                      <a:r>
                        <a:rPr lang="en-US" baseline="0" dirty="0" smtClean="0"/>
                        <a:t> </a:t>
                      </a:r>
                      <a:r>
                        <a:rPr lang="en-US" baseline="0" dirty="0" err="1" smtClean="0"/>
                        <a:t>Strat</a:t>
                      </a:r>
                      <a:r>
                        <a:rPr lang="en-US" baseline="0" dirty="0" smtClean="0"/>
                        <a:t>.</a:t>
                      </a:r>
                      <a:endParaRPr lang="en-US" dirty="0"/>
                    </a:p>
                  </a:txBody>
                  <a:tcPr/>
                </a:tc>
                <a:tc>
                  <a:txBody>
                    <a:bodyPr/>
                    <a:lstStyle/>
                    <a:p>
                      <a:r>
                        <a:rPr lang="en-US" dirty="0" smtClean="0"/>
                        <a:t>Analyze Surveys and</a:t>
                      </a:r>
                      <a:r>
                        <a:rPr lang="en-US" baseline="0" dirty="0" smtClean="0"/>
                        <a:t> draw Con.</a:t>
                      </a:r>
                      <a:endParaRPr lang="en-US" dirty="0"/>
                    </a:p>
                  </a:txBody>
                  <a:tcPr/>
                </a:tc>
                <a:tc>
                  <a:txBody>
                    <a:bodyPr/>
                    <a:lstStyle/>
                    <a:p>
                      <a:r>
                        <a:rPr lang="en-US" baseline="0" dirty="0" smtClean="0"/>
                        <a:t>PW 3-Writing</a:t>
                      </a:r>
                    </a:p>
                    <a:p>
                      <a:r>
                        <a:rPr lang="en-US" baseline="0" dirty="0" smtClean="0"/>
                        <a:t>Skills</a:t>
                      </a:r>
                      <a:endParaRPr lang="en-US" dirty="0"/>
                    </a:p>
                  </a:txBody>
                  <a:tcPr/>
                </a:tc>
                <a:tc>
                  <a:txBody>
                    <a:bodyPr/>
                    <a:lstStyle/>
                    <a:p>
                      <a:r>
                        <a:rPr lang="en-US" dirty="0" smtClean="0"/>
                        <a:t>Analyze results create</a:t>
                      </a:r>
                      <a:r>
                        <a:rPr lang="en-US" baseline="0" dirty="0" smtClean="0"/>
                        <a:t> plan for next year</a:t>
                      </a:r>
                      <a:endParaRPr lang="en-US" dirty="0"/>
                    </a:p>
                  </a:txBody>
                  <a:tcPr/>
                </a:tc>
                <a:tc>
                  <a:txBody>
                    <a:bodyPr/>
                    <a:lstStyle/>
                    <a:p>
                      <a:r>
                        <a:rPr lang="en-US" dirty="0" smtClean="0"/>
                        <a:t>Present to SSC</a:t>
                      </a:r>
                      <a:endParaRPr lang="en-US" dirty="0"/>
                    </a:p>
                  </a:txBody>
                  <a:tcPr/>
                </a:tc>
              </a:tr>
            </a:tbl>
          </a:graphicData>
        </a:graphic>
      </p:graphicFrame>
      <p:pic>
        <p:nvPicPr>
          <p:cNvPr id="5" name="Picture 4" descr="http://blogs.synopsys.com/coverage/files/2011/07/plan.jpg"/>
          <p:cNvPicPr/>
          <p:nvPr/>
        </p:nvPicPr>
        <p:blipFill>
          <a:blip r:embed="rId2" cstate="print"/>
          <a:srcRect/>
          <a:stretch>
            <a:fillRect/>
          </a:stretch>
        </p:blipFill>
        <p:spPr bwMode="auto">
          <a:xfrm>
            <a:off x="0" y="4724400"/>
            <a:ext cx="1371600" cy="1905000"/>
          </a:xfrm>
          <a:prstGeom prst="rect">
            <a:avLst/>
          </a:prstGeom>
          <a:noFill/>
          <a:ln w="9525">
            <a:noFill/>
            <a:miter lim="800000"/>
            <a:headEnd/>
            <a:tailEnd/>
          </a:ln>
        </p:spPr>
      </p:pic>
      <p:pic>
        <p:nvPicPr>
          <p:cNvPr id="7" name="Picture 6" descr="https://encrypted-tbn2.gstatic.com/images?q=tbn:ANd9GcT1KLDoMEGlLZ3FPM-pgEGVL6_gbOspJ6za-I9TDlNrDMVIykZ4"/>
          <p:cNvPicPr/>
          <p:nvPr/>
        </p:nvPicPr>
        <p:blipFill>
          <a:blip r:embed="rId3" cstate="print"/>
          <a:srcRect/>
          <a:stretch>
            <a:fillRect/>
          </a:stretch>
        </p:blipFill>
        <p:spPr bwMode="auto">
          <a:xfrm>
            <a:off x="6858000" y="4724400"/>
            <a:ext cx="1947545" cy="194754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PDSA CYCLE 1-Grades </a:t>
            </a:r>
            <a:r>
              <a:rPr lang="en-US" dirty="0" smtClean="0"/>
              <a:t>4 and 5 Only</a:t>
            </a:r>
            <a:endParaRPr lang="en-US" dirty="0"/>
          </a:p>
        </p:txBody>
      </p:sp>
      <p:pic>
        <p:nvPicPr>
          <p:cNvPr id="4" name="Content Placeholder 3" descr="Screen Shot 2014-11-19 at 10.19.52 PM.png"/>
          <p:cNvPicPr>
            <a:picLocks noGrp="1" noChangeAspect="1"/>
          </p:cNvPicPr>
          <p:nvPr>
            <p:ph idx="1"/>
          </p:nvPr>
        </p:nvPicPr>
        <p:blipFill>
          <a:blip r:embed="rId2" cstate="print"/>
          <a:srcRect/>
          <a:stretch>
            <a:fillRect/>
          </a:stretch>
        </p:blipFill>
        <p:spPr bwMode="auto">
          <a:xfrm>
            <a:off x="228600" y="1524000"/>
            <a:ext cx="8915400" cy="4572000"/>
          </a:xfrm>
          <a:prstGeom prst="rect">
            <a:avLst/>
          </a:prstGeom>
          <a:noFill/>
          <a:ln w="9525">
            <a:noFill/>
            <a:miter lim="800000"/>
            <a:headEnd/>
            <a:tailEnd/>
          </a:ln>
        </p:spPr>
      </p:pic>
      <p:sp>
        <p:nvSpPr>
          <p:cNvPr id="6" name="Oval 5"/>
          <p:cNvSpPr/>
          <p:nvPr/>
        </p:nvSpPr>
        <p:spPr>
          <a:xfrm>
            <a:off x="5334000" y="1524000"/>
            <a:ext cx="1981200" cy="160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Analyze Pre-Survey results with team</a:t>
            </a:r>
            <a:endParaRPr lang="en-US" dirty="0"/>
          </a:p>
        </p:txBody>
      </p:sp>
      <p:sp>
        <p:nvSpPr>
          <p:cNvPr id="8" name="Rounded Rectangle 7"/>
          <p:cNvSpPr/>
          <p:nvPr/>
        </p:nvSpPr>
        <p:spPr>
          <a:xfrm>
            <a:off x="7467600" y="2590800"/>
            <a:ext cx="167640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Plan inference based workshop</a:t>
            </a:r>
            <a:endParaRPr lang="en-US" dirty="0"/>
          </a:p>
        </p:txBody>
      </p:sp>
      <p:sp>
        <p:nvSpPr>
          <p:cNvPr id="9" name="Rounded Rectangle 8"/>
          <p:cNvSpPr/>
          <p:nvPr/>
        </p:nvSpPr>
        <p:spPr>
          <a:xfrm>
            <a:off x="6858000" y="4038600"/>
            <a:ext cx="19812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Workshop 1/Survey</a:t>
            </a:r>
            <a:endParaRPr lang="en-US" dirty="0"/>
          </a:p>
        </p:txBody>
      </p:sp>
      <p:sp>
        <p:nvSpPr>
          <p:cNvPr id="10" name="Rounded Rectangle 9"/>
          <p:cNvSpPr/>
          <p:nvPr/>
        </p:nvSpPr>
        <p:spPr>
          <a:xfrm>
            <a:off x="5562600" y="4953000"/>
            <a:ext cx="18288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Analyze/Plan</a:t>
            </a:r>
            <a:endParaRPr lang="en-US" dirty="0"/>
          </a:p>
        </p:txBody>
      </p:sp>
      <p:sp>
        <p:nvSpPr>
          <p:cNvPr id="12" name="Rectangle 11"/>
          <p:cNvSpPr/>
          <p:nvPr/>
        </p:nvSpPr>
        <p:spPr>
          <a:xfrm>
            <a:off x="3352800" y="5486400"/>
            <a:ext cx="12954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Plan Workshop 2</a:t>
            </a:r>
            <a:endParaRPr lang="en-US" dirty="0"/>
          </a:p>
        </p:txBody>
      </p:sp>
      <p:sp>
        <p:nvSpPr>
          <p:cNvPr id="13" name="Rounded Rectangle 12"/>
          <p:cNvSpPr/>
          <p:nvPr/>
        </p:nvSpPr>
        <p:spPr>
          <a:xfrm>
            <a:off x="1676400" y="5334000"/>
            <a:ext cx="1371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Workshop 2/Survey</a:t>
            </a:r>
            <a:endParaRPr lang="en-US" dirty="0"/>
          </a:p>
        </p:txBody>
      </p:sp>
      <p:sp>
        <p:nvSpPr>
          <p:cNvPr id="14" name="Rounded Rectangle 13"/>
          <p:cNvSpPr/>
          <p:nvPr/>
        </p:nvSpPr>
        <p:spPr>
          <a:xfrm>
            <a:off x="990600" y="4191000"/>
            <a:ext cx="11430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Analyze/Plan</a:t>
            </a:r>
            <a:endParaRPr lang="en-US" dirty="0"/>
          </a:p>
        </p:txBody>
      </p:sp>
      <p:sp>
        <p:nvSpPr>
          <p:cNvPr id="15" name="Rectangle 14"/>
          <p:cNvSpPr/>
          <p:nvPr/>
        </p:nvSpPr>
        <p:spPr>
          <a:xfrm>
            <a:off x="304800" y="3352800"/>
            <a:ext cx="14478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Workshop3/ Survey</a:t>
            </a:r>
            <a:endParaRPr lang="en-US" dirty="0"/>
          </a:p>
        </p:txBody>
      </p:sp>
      <p:sp>
        <p:nvSpPr>
          <p:cNvPr id="17" name="Rounded Rectangle 16"/>
          <p:cNvSpPr/>
          <p:nvPr/>
        </p:nvSpPr>
        <p:spPr>
          <a:xfrm>
            <a:off x="304800" y="1752600"/>
            <a:ext cx="13716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Present to SSC</a:t>
            </a:r>
            <a:endParaRPr lang="en-US" dirty="0"/>
          </a:p>
        </p:txBody>
      </p:sp>
      <p:sp>
        <p:nvSpPr>
          <p:cNvPr id="19" name="Oval 18"/>
          <p:cNvSpPr/>
          <p:nvPr/>
        </p:nvSpPr>
        <p:spPr>
          <a:xfrm>
            <a:off x="533400" y="2667000"/>
            <a:ext cx="15240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Analyze/Plan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graphicFrame>
        <p:nvGraphicFramePr>
          <p:cNvPr id="4" name="Content Placeholder 3"/>
          <p:cNvGraphicFramePr>
            <a:graphicFrameLocks noGrp="1"/>
          </p:cNvGraphicFramePr>
          <p:nvPr>
            <p:ph idx="1"/>
          </p:nvPr>
        </p:nvGraphicFramePr>
        <p:xfrm>
          <a:off x="5334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http://strategicmodularity.com/wp-content/uploads/2013/03/google.com_.LeanGoal2.jpg"/>
          <p:cNvPicPr/>
          <p:nvPr/>
        </p:nvPicPr>
        <p:blipFill>
          <a:blip r:embed="rId7" cstate="print"/>
          <a:srcRect/>
          <a:stretch>
            <a:fillRect/>
          </a:stretch>
        </p:blipFill>
        <p:spPr bwMode="auto">
          <a:xfrm>
            <a:off x="7162800" y="0"/>
            <a:ext cx="1981200" cy="129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p:txBody>
          <a:bodyPr>
            <a:normAutofit fontScale="62500" lnSpcReduction="20000"/>
          </a:bodyPr>
          <a:lstStyle/>
          <a:p>
            <a:r>
              <a:rPr lang="en-US" dirty="0" err="1" smtClean="0"/>
              <a:t>Adelson</a:t>
            </a:r>
            <a:r>
              <a:rPr lang="en-US" dirty="0" smtClean="0"/>
              <a:t>, N. a. (2014). School Support, Parental Involvement, and Academic and Social-Emotional Outcomes for English Language Learners. </a:t>
            </a:r>
            <a:r>
              <a:rPr lang="en-US" i="1" dirty="0" smtClean="0"/>
              <a:t>American Educational Research Journal</a:t>
            </a:r>
            <a:r>
              <a:rPr lang="en-US" dirty="0" smtClean="0"/>
              <a:t>, 810-843.</a:t>
            </a:r>
          </a:p>
          <a:p>
            <a:endParaRPr lang="en-US" dirty="0" smtClean="0"/>
          </a:p>
          <a:p>
            <a:r>
              <a:rPr lang="en-US" dirty="0" smtClean="0"/>
              <a:t>Hoover-Dempsey, K. V. (2005). Why do parents become involved? Research findings and implications. </a:t>
            </a:r>
            <a:r>
              <a:rPr lang="en-US" i="1" dirty="0" smtClean="0"/>
              <a:t>The Elementary School Journal</a:t>
            </a:r>
            <a:r>
              <a:rPr lang="en-US" dirty="0" smtClean="0"/>
              <a:t>, 106, 105–130.</a:t>
            </a:r>
          </a:p>
          <a:p>
            <a:pPr>
              <a:buNone/>
            </a:pPr>
            <a:endParaRPr lang="en-US" dirty="0" smtClean="0"/>
          </a:p>
          <a:p>
            <a:r>
              <a:rPr lang="en-US" dirty="0" smtClean="0"/>
              <a:t>Jamie Rae Yoder, A. L. (2013). Parent's Perceptions of Involvement in Children's </a:t>
            </a:r>
            <a:r>
              <a:rPr lang="en-US" dirty="0" err="1" smtClean="0"/>
              <a:t>Education:Findings</a:t>
            </a:r>
            <a:r>
              <a:rPr lang="en-US" dirty="0" smtClean="0"/>
              <a:t> from a Qualitative Study of Public Housing Residents. </a:t>
            </a:r>
            <a:r>
              <a:rPr lang="en-US" i="1" dirty="0" smtClean="0"/>
              <a:t>Child and Adolescent Social Work Journal</a:t>
            </a:r>
            <a:r>
              <a:rPr lang="en-US" dirty="0" smtClean="0"/>
              <a:t>, 20.</a:t>
            </a:r>
          </a:p>
          <a:p>
            <a:endParaRPr lang="en-US" dirty="0" smtClean="0"/>
          </a:p>
          <a:p>
            <a:r>
              <a:rPr lang="en-US" dirty="0" err="1" smtClean="0"/>
              <a:t>Kirkner</a:t>
            </a:r>
            <a:r>
              <a:rPr lang="en-US" dirty="0" smtClean="0"/>
              <a:t>, J. O. (2014). The Impact of a Collaborative Family Involvement Program on Latino Families and Children’s Educational Performance . </a:t>
            </a:r>
            <a:r>
              <a:rPr lang="en-US" i="1" dirty="0" smtClean="0"/>
              <a:t>School Community Journal</a:t>
            </a:r>
            <a:r>
              <a:rPr lang="en-US" dirty="0" smtClean="0"/>
              <a:t>, 211-234.</a:t>
            </a:r>
          </a:p>
          <a:p>
            <a:endParaRPr lang="en-US" dirty="0"/>
          </a:p>
        </p:txBody>
      </p:sp>
      <p:pic>
        <p:nvPicPr>
          <p:cNvPr id="4" name="Picture 3" descr="http://www.bradleysbookoutlet.com/wp-content/uploads/2013/06/bradleys-book-outlet-books-only-logo.png"/>
          <p:cNvPicPr/>
          <p:nvPr/>
        </p:nvPicPr>
        <p:blipFill>
          <a:blip r:embed="rId2" cstate="print"/>
          <a:srcRect/>
          <a:stretch>
            <a:fillRect/>
          </a:stretch>
        </p:blipFill>
        <p:spPr bwMode="auto">
          <a:xfrm>
            <a:off x="7162800" y="0"/>
            <a:ext cx="1981200" cy="144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5" name="Content Placeholder 4"/>
          <p:cNvSpPr>
            <a:spLocks noGrp="1"/>
          </p:cNvSpPr>
          <p:nvPr>
            <p:ph idx="1"/>
          </p:nvPr>
        </p:nvSpPr>
        <p:spPr/>
        <p:txBody>
          <a:bodyPr/>
          <a:lstStyle/>
          <a:p>
            <a:pPr algn="ctr">
              <a:buNone/>
            </a:pPr>
            <a:r>
              <a:rPr lang="en-US" dirty="0" smtClean="0"/>
              <a:t>Thank you!</a:t>
            </a:r>
            <a:endParaRPr lang="en-US" dirty="0"/>
          </a:p>
        </p:txBody>
      </p:sp>
      <p:pic>
        <p:nvPicPr>
          <p:cNvPr id="6" name="Picture 5" descr="http://www.ndpta.org/images/ndpta-studentsuccess.jpg"/>
          <p:cNvPicPr/>
          <p:nvPr/>
        </p:nvPicPr>
        <p:blipFill>
          <a:blip r:embed="rId2" cstate="print"/>
          <a:srcRect/>
          <a:stretch>
            <a:fillRect/>
          </a:stretch>
        </p:blipFill>
        <p:spPr bwMode="auto">
          <a:xfrm>
            <a:off x="2743200" y="2667000"/>
            <a:ext cx="4419600"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Principals Message to Parents: </a:t>
            </a:r>
          </a:p>
          <a:p>
            <a:pPr>
              <a:buNone/>
            </a:pPr>
            <a:r>
              <a:rPr lang="en-US" dirty="0" smtClean="0"/>
              <a:t>I strongly urge all of you to get involved in any way you can.  Please join the PTA, School Site Council, English Learner Advisory Council, volunteer in your child’s classroom, or volunteer around campus supporting teachers and staff to create a positive learning environment for all.  We cannot do it without you so please get involved somehow! </a:t>
            </a:r>
          </a:p>
          <a:p>
            <a:pPr>
              <a:buNone/>
            </a:pPr>
            <a:r>
              <a:rPr lang="en-US" dirty="0" smtClean="0"/>
              <a:t>Jenny Padilla</a:t>
            </a:r>
            <a:endParaRPr lang="en-US" dirty="0"/>
          </a:p>
        </p:txBody>
      </p:sp>
      <p:pic>
        <p:nvPicPr>
          <p:cNvPr id="4" name="Picture 3" descr="William Green Elementary Home"/>
          <p:cNvPicPr/>
          <p:nvPr/>
        </p:nvPicPr>
        <p:blipFill>
          <a:blip r:embed="rId3" cstate="print"/>
          <a:srcRect/>
          <a:stretch>
            <a:fillRect/>
          </a:stretch>
        </p:blipFill>
        <p:spPr bwMode="auto">
          <a:xfrm>
            <a:off x="762000" y="457200"/>
            <a:ext cx="70104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Topic and Rationale</a:t>
            </a:r>
            <a:br>
              <a:rPr lang="en-US" dirty="0" smtClean="0"/>
            </a:br>
            <a:endParaRPr lang="en-US" dirty="0"/>
          </a:p>
        </p:txBody>
      </p:sp>
      <p:sp>
        <p:nvSpPr>
          <p:cNvPr id="6" name="Content Placeholder 5"/>
          <p:cNvSpPr>
            <a:spLocks noGrp="1"/>
          </p:cNvSpPr>
          <p:nvPr>
            <p:ph idx="1"/>
          </p:nvPr>
        </p:nvSpPr>
        <p:spPr/>
        <p:txBody>
          <a:bodyPr/>
          <a:lstStyle/>
          <a:p>
            <a:endParaRPr lang="en-US" dirty="0" smtClean="0"/>
          </a:p>
          <a:p>
            <a:r>
              <a:rPr lang="en-US" dirty="0" smtClean="0"/>
              <a:t>Why Parent workshops…..</a:t>
            </a:r>
          </a:p>
          <a:p>
            <a:endParaRPr lang="en-US" dirty="0" smtClean="0"/>
          </a:p>
          <a:p>
            <a:r>
              <a:rPr lang="en-US" dirty="0" smtClean="0"/>
              <a:t>According to Yoder and Lopez(2013):</a:t>
            </a:r>
          </a:p>
          <a:p>
            <a:endParaRPr lang="en-US" dirty="0" smtClean="0"/>
          </a:p>
          <a:p>
            <a:endParaRPr lang="en-US" dirty="0"/>
          </a:p>
        </p:txBody>
      </p:sp>
      <p:graphicFrame>
        <p:nvGraphicFramePr>
          <p:cNvPr id="10" name="Content Placeholder 4"/>
          <p:cNvGraphicFramePr>
            <a:graphicFrameLocks/>
          </p:cNvGraphicFramePr>
          <p:nvPr/>
        </p:nvGraphicFramePr>
        <p:xfrm>
          <a:off x="533400" y="1905000"/>
          <a:ext cx="82296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English Language Learners</a:t>
            </a:r>
            <a:endParaRPr lang="en-US" dirty="0"/>
          </a:p>
        </p:txBody>
      </p:sp>
      <p:sp>
        <p:nvSpPr>
          <p:cNvPr id="3" name="Content Placeholder 2"/>
          <p:cNvSpPr>
            <a:spLocks noGrp="1"/>
          </p:cNvSpPr>
          <p:nvPr>
            <p:ph idx="1"/>
          </p:nvPr>
        </p:nvSpPr>
        <p:spPr/>
        <p:txBody>
          <a:bodyPr/>
          <a:lstStyle/>
          <a:p>
            <a:r>
              <a:rPr lang="en-US" dirty="0" smtClean="0"/>
              <a:t>Marginalized Group: ELL’s both parents and students.</a:t>
            </a:r>
          </a:p>
          <a:p>
            <a:r>
              <a:rPr lang="en-US" dirty="0" smtClean="0"/>
              <a:t>Why: 92.81% ELL’S</a:t>
            </a:r>
          </a:p>
          <a:p>
            <a:pPr>
              <a:buNone/>
            </a:pPr>
            <a:r>
              <a:rPr lang="en-US" dirty="0" smtClean="0"/>
              <a:t>According to </a:t>
            </a:r>
            <a:r>
              <a:rPr lang="en-US" dirty="0" err="1" smtClean="0"/>
              <a:t>Niehaus</a:t>
            </a:r>
            <a:r>
              <a:rPr lang="en-US" dirty="0" smtClean="0"/>
              <a:t> and </a:t>
            </a:r>
            <a:r>
              <a:rPr lang="en-US" dirty="0" err="1" smtClean="0"/>
              <a:t>Adelson</a:t>
            </a:r>
            <a:r>
              <a:rPr lang="en-US" dirty="0" smtClean="0"/>
              <a:t>:</a:t>
            </a:r>
          </a:p>
          <a:p>
            <a:pPr algn="ctr">
              <a:buNone/>
            </a:pPr>
            <a:r>
              <a:rPr lang="en-US" dirty="0" smtClean="0"/>
              <a:t> there is a Positive Correlation between  parental involvement among ELL’s and student success. </a:t>
            </a:r>
            <a:endParaRPr lang="en-US" dirty="0"/>
          </a:p>
        </p:txBody>
      </p:sp>
      <p:pic>
        <p:nvPicPr>
          <p:cNvPr id="5" name="Picture 4" descr="http://www.esc16.net/users/0020/Resources/PI-Picture.gif"/>
          <p:cNvPicPr/>
          <p:nvPr/>
        </p:nvPicPr>
        <p:blipFill>
          <a:blip r:embed="rId2" cstate="print"/>
          <a:srcRect/>
          <a:stretch>
            <a:fillRect/>
          </a:stretch>
        </p:blipFill>
        <p:spPr bwMode="auto">
          <a:xfrm>
            <a:off x="152400" y="4953000"/>
            <a:ext cx="1720162" cy="167442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 Review Findings:</a:t>
            </a:r>
            <a:endParaRPr lang="en-US" dirty="0"/>
          </a:p>
        </p:txBody>
      </p:sp>
      <p:sp>
        <p:nvSpPr>
          <p:cNvPr id="3" name="Content Placeholder 2"/>
          <p:cNvSpPr>
            <a:spLocks noGrp="1"/>
          </p:cNvSpPr>
          <p:nvPr>
            <p:ph idx="1"/>
          </p:nvPr>
        </p:nvSpPr>
        <p:spPr/>
        <p:txBody>
          <a:bodyPr/>
          <a:lstStyle/>
          <a:p>
            <a:r>
              <a:rPr lang="en-US" dirty="0" smtClean="0"/>
              <a:t>Yoder and Lopez(2013)</a:t>
            </a:r>
          </a:p>
          <a:p>
            <a:pPr algn="ctr">
              <a:buNone/>
            </a:pPr>
            <a:endParaRPr lang="en-US" dirty="0" smtClean="0"/>
          </a:p>
          <a:p>
            <a:pPr algn="ctr">
              <a:buNone/>
            </a:pPr>
            <a:r>
              <a:rPr lang="en-US" dirty="0" smtClean="0"/>
              <a:t>“parental engagement in a child’s education has been supported by tons of literature to be important for the future success of children.”</a:t>
            </a:r>
            <a:endParaRPr lang="en-US" dirty="0"/>
          </a:p>
        </p:txBody>
      </p:sp>
      <p:pic>
        <p:nvPicPr>
          <p:cNvPr id="4" name="Picture 3" descr="http://www.educationworld.com/images2/faow/faow_02-14-00.gif"/>
          <p:cNvPicPr/>
          <p:nvPr/>
        </p:nvPicPr>
        <p:blipFill>
          <a:blip r:embed="rId2" cstate="print"/>
          <a:srcRect/>
          <a:stretch>
            <a:fillRect/>
          </a:stretch>
        </p:blipFill>
        <p:spPr bwMode="auto">
          <a:xfrm>
            <a:off x="3581400" y="5029200"/>
            <a:ext cx="20574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 Review Cont’d</a:t>
            </a:r>
            <a:endParaRPr lang="en-US" dirty="0"/>
          </a:p>
        </p:txBody>
      </p:sp>
      <p:sp>
        <p:nvSpPr>
          <p:cNvPr id="3" name="Content Placeholder 2"/>
          <p:cNvSpPr>
            <a:spLocks noGrp="1"/>
          </p:cNvSpPr>
          <p:nvPr>
            <p:ph idx="1"/>
          </p:nvPr>
        </p:nvSpPr>
        <p:spPr/>
        <p:txBody>
          <a:bodyPr/>
          <a:lstStyle/>
          <a:p>
            <a:pPr>
              <a:buNone/>
            </a:pPr>
            <a:r>
              <a:rPr lang="en-US" dirty="0" smtClean="0"/>
              <a:t>Barriers that prevent parents from attending school events:</a:t>
            </a:r>
          </a:p>
          <a:p>
            <a:pPr marL="578358" indent="-514350">
              <a:buAutoNum type="arabicPeriod"/>
            </a:pPr>
            <a:r>
              <a:rPr lang="en-US" dirty="0" smtClean="0"/>
              <a:t>Child-Care</a:t>
            </a:r>
          </a:p>
          <a:p>
            <a:pPr marL="578358" indent="-514350">
              <a:buAutoNum type="arabicPeriod"/>
            </a:pPr>
            <a:r>
              <a:rPr lang="en-US" dirty="0" smtClean="0"/>
              <a:t>Transportation</a:t>
            </a:r>
          </a:p>
          <a:p>
            <a:pPr marL="578358" indent="-514350">
              <a:buAutoNum type="arabicPeriod"/>
            </a:pPr>
            <a:r>
              <a:rPr lang="en-US" dirty="0" smtClean="0"/>
              <a:t>Time and Day</a:t>
            </a:r>
          </a:p>
          <a:p>
            <a:pPr marL="578358" indent="-514350">
              <a:buAutoNum type="arabicPeriod"/>
            </a:pPr>
            <a:r>
              <a:rPr lang="en-US" dirty="0" smtClean="0"/>
              <a:t>Translation</a:t>
            </a:r>
          </a:p>
          <a:p>
            <a:pPr marL="578358" indent="-514350">
              <a:buAutoNum type="arabicPeriod"/>
            </a:pPr>
            <a:r>
              <a:rPr lang="en-US" dirty="0" smtClean="0"/>
              <a:t>Anxiety</a:t>
            </a:r>
            <a:endParaRPr lang="en-US" dirty="0"/>
          </a:p>
        </p:txBody>
      </p:sp>
      <p:pic>
        <p:nvPicPr>
          <p:cNvPr id="4" name="Picture 3" descr="http://thumbs.dreamstime.com/x/successful-overcoming-difficult-barrier-21099937.jpg"/>
          <p:cNvPicPr/>
          <p:nvPr/>
        </p:nvPicPr>
        <p:blipFill>
          <a:blip r:embed="rId2" cstate="print"/>
          <a:srcRect/>
          <a:stretch>
            <a:fillRect/>
          </a:stretch>
        </p:blipFill>
        <p:spPr bwMode="auto">
          <a:xfrm>
            <a:off x="6705600" y="5195455"/>
            <a:ext cx="2214391" cy="166254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Data </a:t>
            </a:r>
            <a:br>
              <a:rPr lang="en-US" dirty="0" smtClean="0"/>
            </a:br>
            <a:endParaRPr lang="en-US" dirty="0"/>
          </a:p>
        </p:txBody>
      </p:sp>
      <p:pic>
        <p:nvPicPr>
          <p:cNvPr id="1026" name="Chart 5"/>
          <p:cNvPicPr>
            <a:picLocks noChangeArrowheads="1"/>
          </p:cNvPicPr>
          <p:nvPr/>
        </p:nvPicPr>
        <p:blipFill>
          <a:blip r:embed="rId2" cstate="print"/>
          <a:srcRect/>
          <a:stretch>
            <a:fillRect/>
          </a:stretch>
        </p:blipFill>
        <p:spPr bwMode="auto">
          <a:xfrm>
            <a:off x="1295400" y="1981200"/>
            <a:ext cx="6553200" cy="4114800"/>
          </a:xfrm>
          <a:prstGeom prst="rect">
            <a:avLst/>
          </a:prstGeom>
          <a:noFill/>
          <a:ln w="9525">
            <a:noFill/>
            <a:miter lim="800000"/>
            <a:headEnd/>
            <a:tailEnd/>
          </a:ln>
        </p:spPr>
      </p:pic>
      <p:sp>
        <p:nvSpPr>
          <p:cNvPr id="6" name="TextBox 5"/>
          <p:cNvSpPr txBox="1"/>
          <p:nvPr/>
        </p:nvSpPr>
        <p:spPr>
          <a:xfrm>
            <a:off x="1371600" y="1219200"/>
            <a:ext cx="7239000"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Among the 786 students, the following individuals attended the below school-wide events.</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Data Continued:</a:t>
            </a:r>
            <a:endParaRPr lang="en-US" dirty="0"/>
          </a:p>
        </p:txBody>
      </p:sp>
      <p:pic>
        <p:nvPicPr>
          <p:cNvPr id="2050" name="Chart 2"/>
          <p:cNvPicPr>
            <a:picLocks noChangeArrowheads="1"/>
          </p:cNvPicPr>
          <p:nvPr/>
        </p:nvPicPr>
        <p:blipFill>
          <a:blip r:embed="rId2" cstate="print"/>
          <a:srcRect b="-23"/>
          <a:stretch>
            <a:fillRect/>
          </a:stretch>
        </p:blipFill>
        <p:spPr bwMode="auto">
          <a:xfrm>
            <a:off x="914400" y="1447800"/>
            <a:ext cx="7543800" cy="419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Team  </a:t>
            </a:r>
            <a:endParaRPr lang="en-US" dirty="0"/>
          </a:p>
        </p:txBody>
      </p:sp>
      <p:graphicFrame>
        <p:nvGraphicFramePr>
          <p:cNvPr id="4" name="Content Placeholder 3"/>
          <p:cNvGraphicFramePr>
            <a:graphicFrameLocks noGrp="1"/>
          </p:cNvGraphicFramePr>
          <p:nvPr>
            <p:ph idx="1"/>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descr="http://aramionline.org/images/demo/Team_Building.jpg"/>
          <p:cNvPicPr/>
          <p:nvPr/>
        </p:nvPicPr>
        <p:blipFill>
          <a:blip r:embed="rId7" cstate="print"/>
          <a:srcRect/>
          <a:stretch>
            <a:fillRect/>
          </a:stretch>
        </p:blipFill>
        <p:spPr bwMode="auto">
          <a:xfrm>
            <a:off x="0" y="5686425"/>
            <a:ext cx="1371600" cy="1171575"/>
          </a:xfrm>
          <a:prstGeom prst="rect">
            <a:avLst/>
          </a:prstGeom>
          <a:noFill/>
          <a:ln w="9525">
            <a:noFill/>
            <a:miter lim="800000"/>
            <a:headEnd/>
            <a:tailEnd/>
          </a:ln>
        </p:spPr>
      </p:pic>
      <p:pic>
        <p:nvPicPr>
          <p:cNvPr id="7" name="Picture 6" descr="http://www.leadersinstitute.com/wp-content/uploads/2012/11/27-teamwork.jpg"/>
          <p:cNvPicPr/>
          <p:nvPr/>
        </p:nvPicPr>
        <p:blipFill>
          <a:blip r:embed="rId8" cstate="print"/>
          <a:srcRect/>
          <a:stretch>
            <a:fillRect/>
          </a:stretch>
        </p:blipFill>
        <p:spPr bwMode="auto">
          <a:xfrm>
            <a:off x="6248400" y="152400"/>
            <a:ext cx="2688598" cy="201880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397</TotalTime>
  <Words>450</Words>
  <Application>Microsoft Office PowerPoint</Application>
  <PresentationFormat>On-screen Show (4:3)</PresentationFormat>
  <Paragraphs>84</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Verve</vt:lpstr>
      <vt:lpstr>  The Power of Parent Engagement in Schools.</vt:lpstr>
      <vt:lpstr>Slide 2</vt:lpstr>
      <vt:lpstr>           Topic and Rationale </vt:lpstr>
      <vt:lpstr>English Language Learners</vt:lpstr>
      <vt:lpstr>Literature Review Findings:</vt:lpstr>
      <vt:lpstr>Literature Review Cont’d</vt:lpstr>
      <vt:lpstr>School Data  </vt:lpstr>
      <vt:lpstr>School Data Continued:</vt:lpstr>
      <vt:lpstr>The Team  </vt:lpstr>
      <vt:lpstr>The Timeline</vt:lpstr>
      <vt:lpstr>PDSA CYCLE 1-Grades 4 and 5 Only</vt:lpstr>
      <vt:lpstr>Goals:</vt:lpstr>
      <vt:lpstr>References </vt:lpstr>
      <vt:lpstr>Questions?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Engagement</dc:title>
  <dc:creator>Lisa</dc:creator>
  <cp:lastModifiedBy>Lisa</cp:lastModifiedBy>
  <cp:revision>23</cp:revision>
  <dcterms:created xsi:type="dcterms:W3CDTF">2014-11-26T21:04:42Z</dcterms:created>
  <dcterms:modified xsi:type="dcterms:W3CDTF">2014-12-05T03:05:21Z</dcterms:modified>
</cp:coreProperties>
</file>