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90429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Joseph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Joseph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err="1" smtClean="0"/>
              <a:t>Annick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Joseph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60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Collin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Collin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Joseph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</a:t>
            </a: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Your School on the Formative Assessment Cycle with Respect to the District Interim Assessments?</a:t>
            </a:r>
            <a:b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https://www.polleverywhere.com/free_text_polls/1pEP1K00TOk0JHe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Collin</a:t>
            </a:r>
            <a:endParaRPr lang="en-US" sz="1100" b="1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r>
              <a:rPr lang="en" sz="11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 (</a:t>
            </a:r>
            <a:r>
              <a:rPr lang="en" sz="11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1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minutes)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Purpose: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feedback from participants after Day 1.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Outline of Activity/Notes to Consider: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poster where teachers can place their post-its as they leave for the day.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Say:</a:t>
            </a:r>
            <a:r>
              <a:rPr lang="en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“As you think back over the day’s activities, on your post-it notes please write something you got from the session. On a separate post-it, please write something you want from tomorrow’s session. We will review the Gots and Wants at the end of the day to help us in preparing for tomorrow.”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Joseph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Joseph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Collin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Collin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 rot="5400000">
            <a:off x="5463777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50979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367045"/>
            <a:ext cx="8229600" cy="3227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381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698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1016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762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762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762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762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762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762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ollin.felch@lausd.net" TargetMode="External"/><Relationship Id="rId4" Type="http://schemas.openxmlformats.org/officeDocument/2006/relationships/hyperlink" Target="mailto:%E2%80%93jae0598@lausd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teachingchannel.org/videos/protocol-for-evaluating-lessons-equ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Interim Assessment &amp; Data Analysis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Collin Felch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Annick Draghi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Joseph Espinosa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December 10, 2014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1341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Step 1: Analyze the Task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/>
              <a:t>Purpose:</a:t>
            </a:r>
            <a:r>
              <a:rPr lang="en" sz="2400"/>
              <a:t> To develop a focused understanding of the task.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/>
              <a:t>Process: </a:t>
            </a:r>
            <a:r>
              <a:rPr lang="en" sz="2400"/>
              <a:t>Using guiding questions analyze and record what precisely the task is asking students to know and do.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4825" y="1200150"/>
            <a:ext cx="3718316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Step 2: Examine Instructional Context &amp; CCSS Alignment of the Task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/>
              <a:t>Purpose: </a:t>
            </a:r>
            <a:r>
              <a:rPr lang="en" sz="2400"/>
              <a:t>To look at the task in its instructional context.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 b="1"/>
              <a:t>Process: </a:t>
            </a:r>
            <a:r>
              <a:rPr lang="en" sz="2400"/>
              <a:t>To analyze the materials in lessons/unit that support the teaching and learning of the required skills and knowledge.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8562" y="1328350"/>
            <a:ext cx="3601924" cy="346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SBAC Interim Assessments 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Coming in January/February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Computer-based (like the actual SBAC)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Interim Comprehensive Assessments vs. Interim Assessment Blocks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8625" y="1120198"/>
            <a:ext cx="1024950" cy="108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Formative Assessment Cycle Support Using EQuIP Student Work Protocol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PD Support and Follow-Up Offerings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 sz="2800"/>
              <a:t>Analysis of Interim Assessment Task(s) with EQuIP Student Work Protocol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 sz="2800"/>
              <a:t>Theory of Action for Instruction using a SMART Goal Template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 sz="2800"/>
              <a:t>Analysis of Individual &amp; Classroom Level Student Work using EQuIP Student Work Protocol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Collin </a:t>
            </a:r>
            <a:r>
              <a:rPr lang="en-US" dirty="0" err="1" smtClean="0"/>
              <a:t>Felch</a:t>
            </a:r>
            <a:r>
              <a:rPr lang="en-US" dirty="0" smtClean="0"/>
              <a:t>- </a:t>
            </a:r>
            <a:r>
              <a:rPr lang="en-US" dirty="0" smtClean="0">
                <a:hlinkClick r:id="rId3"/>
              </a:rPr>
              <a:t>collin.felch@lausd.net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Joseph Espinosa </a:t>
            </a:r>
            <a:r>
              <a:rPr lang="en-US" dirty="0" smtClean="0">
                <a:hlinkClick r:id="rId4"/>
              </a:rPr>
              <a:t>jae0598@lausd.net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9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6875" y="0"/>
            <a:ext cx="92377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787" y="299825"/>
            <a:ext cx="6666424" cy="4543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Shape 125"/>
          <p:cNvCxnSpPr/>
          <p:nvPr/>
        </p:nvCxnSpPr>
        <p:spPr>
          <a:xfrm>
            <a:off x="1566050" y="425275"/>
            <a:ext cx="37785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6" name="Shape 126"/>
          <p:cNvSpPr txBox="1"/>
          <p:nvPr/>
        </p:nvSpPr>
        <p:spPr>
          <a:xfrm>
            <a:off x="5445225" y="195475"/>
            <a:ext cx="3045900" cy="2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FF"/>
                </a:solidFill>
              </a:rPr>
              <a:t>Formative Assessment Cycle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6184" y="205978"/>
            <a:ext cx="8411632" cy="473154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>
            <a:off x="1863656" y="1699893"/>
            <a:ext cx="2333022" cy="15411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4973257" y="3448095"/>
            <a:ext cx="2191469" cy="2778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2912826" y="3895865"/>
            <a:ext cx="3313169" cy="2778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12" y="577006"/>
            <a:ext cx="8229600" cy="575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Gots and Wants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937" y="1419825"/>
            <a:ext cx="8050124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2357425" y="1419825"/>
            <a:ext cx="1446599" cy="83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b="1"/>
              <a:t>Gots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866800" y="1419825"/>
            <a:ext cx="1446599" cy="40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b="1"/>
              <a:t>Wants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1526975" y="2250225"/>
            <a:ext cx="2089500" cy="230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has your school already done?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What do you already know about the interim assessments?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5451575" y="2250225"/>
            <a:ext cx="2089500" cy="245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does your school still need to do?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What do you still want/need to learn about the interim assessments?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787" y="299825"/>
            <a:ext cx="6666424" cy="4543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Shape 125"/>
          <p:cNvCxnSpPr/>
          <p:nvPr/>
        </p:nvCxnSpPr>
        <p:spPr>
          <a:xfrm>
            <a:off x="1566050" y="425275"/>
            <a:ext cx="37785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6" name="Shape 126"/>
          <p:cNvSpPr txBox="1"/>
          <p:nvPr/>
        </p:nvSpPr>
        <p:spPr>
          <a:xfrm>
            <a:off x="5445225" y="195475"/>
            <a:ext cx="3045900" cy="2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FF"/>
                </a:solidFill>
              </a:rPr>
              <a:t>Formative Assessment Cycle</a:t>
            </a:r>
          </a:p>
        </p:txBody>
      </p:sp>
    </p:spTree>
    <p:extLst>
      <p:ext uri="{BB962C8B-B14F-4D97-AF65-F5344CB8AC3E}">
        <p14:creationId xmlns:p14="http://schemas.microsoft.com/office/powerpoint/2010/main" val="117875649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200"/>
              <a:t>Analyzing Student Work Protocol Video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https://www.teachingchannel.org/videos/protocol-for-evaluating-lessons-equip#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Step 3: Analyze Individual Student Work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Use the chart to guide the analysis of each individual student work sample.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Use the guiding questions to facilitate the group discussion.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5349" y="1131761"/>
            <a:ext cx="4568650" cy="202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3812" y="3155975"/>
            <a:ext cx="4451725" cy="178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Step 4: Analyze the Collection of Student Work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Analyze the whole collection of student work samples, synthesizing the information in each column of the table in the last step.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Use the guiding questions to facilitate the group discussion.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2575" y="1063375"/>
            <a:ext cx="3857625" cy="389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438</Words>
  <Application>Microsoft Macintosh PowerPoint</Application>
  <PresentationFormat>On-screen Show (16:9)</PresentationFormat>
  <Paragraphs>77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simple-light</vt:lpstr>
      <vt:lpstr>Office Theme</vt:lpstr>
      <vt:lpstr>Interim Assessment &amp; Data Analysis</vt:lpstr>
      <vt:lpstr>PowerPoint Presentation</vt:lpstr>
      <vt:lpstr>PowerPoint Presentation</vt:lpstr>
      <vt:lpstr>PowerPoint Presentation</vt:lpstr>
      <vt:lpstr>Gots and Wants</vt:lpstr>
      <vt:lpstr>PowerPoint Presentation</vt:lpstr>
      <vt:lpstr>Analyzing Student Work Protocol Video</vt:lpstr>
      <vt:lpstr>Step 3: Analyze Individual Student Work</vt:lpstr>
      <vt:lpstr>Step 4: Analyze the Collection of Student Work</vt:lpstr>
      <vt:lpstr>Step 1: Analyze the Task</vt:lpstr>
      <vt:lpstr>Step 2: Examine Instructional Context &amp; CCSS Alignment of the Task</vt:lpstr>
      <vt:lpstr>SBAC Interim Assessments </vt:lpstr>
      <vt:lpstr>Formative Assessment Cycle Support Using EQuIP Student Work Protocol</vt:lpstr>
      <vt:lpstr>PowerPoint Presentation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Interim Assessment &amp; Data Analysis</dc:title>
  <cp:lastModifiedBy>Joseph Espinosa</cp:lastModifiedBy>
  <cp:revision>3</cp:revision>
  <dcterms:modified xsi:type="dcterms:W3CDTF">2014-12-10T20:16:19Z</dcterms:modified>
</cp:coreProperties>
</file>