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3" r:id="rId2"/>
    <p:sldId id="264" r:id="rId3"/>
    <p:sldId id="256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B37ED-08FD-41AC-8321-7559512AF659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8AB82-7B53-4883-9AD1-FEBC2C34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9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59209-66EE-B54C-99FD-47EF6FE3161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99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EE6E-4F19-497F-8A2F-116579121A2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33E7-26DA-4C08-BA2D-A880EF3C27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EE6E-4F19-497F-8A2F-116579121A2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33E7-26DA-4C08-BA2D-A880EF3C2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EE6E-4F19-497F-8A2F-116579121A2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33E7-26DA-4C08-BA2D-A880EF3C2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EE6E-4F19-497F-8A2F-116579121A2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33E7-26DA-4C08-BA2D-A880EF3C2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EE6E-4F19-497F-8A2F-116579121A2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33E7-26DA-4C08-BA2D-A880EF3C27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EE6E-4F19-497F-8A2F-116579121A2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33E7-26DA-4C08-BA2D-A880EF3C2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EE6E-4F19-497F-8A2F-116579121A2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33E7-26DA-4C08-BA2D-A880EF3C2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EE6E-4F19-497F-8A2F-116579121A2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7733E7-26DA-4C08-BA2D-A880EF3C27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EE6E-4F19-497F-8A2F-116579121A2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33E7-26DA-4C08-BA2D-A880EF3C2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EE6E-4F19-497F-8A2F-116579121A2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97733E7-26DA-4C08-BA2D-A880EF3C2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F2EEE6E-4F19-497F-8A2F-116579121A2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733E7-26DA-4C08-BA2D-A880EF3C27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F2EEE6E-4F19-497F-8A2F-116579121A2D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7733E7-26DA-4C08-BA2D-A880EF3C276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45720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/>
              <a:t>Join  Locke High School Team!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AIDS Walk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When: </a:t>
            </a:r>
            <a:r>
              <a:rPr lang="en-US" dirty="0" smtClean="0">
                <a:solidFill>
                  <a:srgbClr val="FFFF00"/>
                </a:solidFill>
              </a:rPr>
              <a:t>Sunday, October 12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. 7:00 am -3:30 pm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What</a:t>
            </a:r>
            <a:r>
              <a:rPr lang="en-US" smtClean="0"/>
              <a:t>: </a:t>
            </a:r>
            <a:r>
              <a:rPr lang="en-US" smtClean="0">
                <a:solidFill>
                  <a:srgbClr val="FFFF00"/>
                </a:solidFill>
              </a:rPr>
              <a:t>6.6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mile walk </a:t>
            </a:r>
            <a:r>
              <a:rPr lang="en-US" dirty="0" smtClean="0"/>
              <a:t>to support the fight against AIDS</a:t>
            </a:r>
          </a:p>
          <a:p>
            <a:pPr marL="0" indent="0">
              <a:buNone/>
            </a:pPr>
            <a:r>
              <a:rPr lang="en-US" dirty="0" smtClean="0"/>
              <a:t>Registering: Get a </a:t>
            </a:r>
            <a:r>
              <a:rPr lang="en-US" dirty="0" smtClean="0">
                <a:solidFill>
                  <a:srgbClr val="FFFF00"/>
                </a:solidFill>
              </a:rPr>
              <a:t>permission slip </a:t>
            </a:r>
            <a:r>
              <a:rPr lang="en-US" dirty="0" smtClean="0"/>
              <a:t>from your advisory teacher, (or from Mr. Quon or Ms. </a:t>
            </a:r>
            <a:r>
              <a:rPr lang="en-US" dirty="0" err="1" smtClean="0"/>
              <a:t>Mofford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Then register by providing your name and email.</a:t>
            </a:r>
          </a:p>
          <a:p>
            <a:pPr marL="0" indent="0">
              <a:buNone/>
            </a:pPr>
            <a:r>
              <a:rPr lang="en-US" dirty="0" smtClean="0"/>
              <a:t>Cost: FREE!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4648200"/>
            <a:ext cx="9144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87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solidFill>
                  <a:srgbClr val="FFFF00"/>
                </a:solidFill>
              </a:rPr>
              <a:t>first 16 students </a:t>
            </a:r>
            <a:r>
              <a:rPr lang="en-US" dirty="0" smtClean="0"/>
              <a:t>to return a complete permission slip to Mr. Quon or Ms. </a:t>
            </a:r>
            <a:r>
              <a:rPr lang="en-US" dirty="0" err="1" smtClean="0"/>
              <a:t>Mofford</a:t>
            </a:r>
            <a:r>
              <a:rPr lang="en-US" dirty="0" smtClean="0"/>
              <a:t> will be guaranteed a seat on the bus</a:t>
            </a:r>
          </a:p>
          <a:p>
            <a:r>
              <a:rPr lang="en-US" dirty="0" smtClean="0"/>
              <a:t>Additional students will be placed on a </a:t>
            </a:r>
            <a:r>
              <a:rPr lang="en-US" b="1" dirty="0" smtClean="0">
                <a:solidFill>
                  <a:srgbClr val="FFFF00"/>
                </a:solidFill>
              </a:rPr>
              <a:t>wait-list</a:t>
            </a:r>
          </a:p>
          <a:p>
            <a:r>
              <a:rPr lang="en-US" dirty="0" smtClean="0"/>
              <a:t>All students and their families are welcome to drive to </a:t>
            </a:r>
            <a:r>
              <a:rPr lang="en-US" b="1" dirty="0" smtClean="0">
                <a:solidFill>
                  <a:srgbClr val="FFFF00"/>
                </a:solidFill>
              </a:rPr>
              <a:t>West Hollywood Park</a:t>
            </a:r>
            <a:r>
              <a:rPr lang="en-US" dirty="0" smtClean="0"/>
              <a:t> and join our team there for the event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4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1447800"/>
            <a:ext cx="3505200" cy="1752600"/>
          </a:xfrm>
        </p:spPr>
        <p:txBody>
          <a:bodyPr/>
          <a:lstStyle/>
          <a:p>
            <a:r>
              <a:rPr lang="en-US" dirty="0" smtClean="0"/>
              <a:t>AIDS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7186950" cy="2188988"/>
          </a:xfrm>
        </p:spPr>
        <p:txBody>
          <a:bodyPr>
            <a:normAutofit/>
          </a:bodyPr>
          <a:lstStyle/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2187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AIDS?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AIDS stands for Acquired Immune Deficiency Syndrome</a:t>
            </a:r>
          </a:p>
          <a:p>
            <a:endParaRPr lang="en-US" dirty="0"/>
          </a:p>
          <a:p>
            <a:r>
              <a:rPr lang="en-US" dirty="0" smtClean="0"/>
              <a:t>AIDS is a Disease that causes severe loss of the body’s cellular immunity.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25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 you get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Inherit it through parents.</a:t>
            </a:r>
          </a:p>
          <a:p>
            <a:r>
              <a:rPr lang="en-US" dirty="0" smtClean="0"/>
              <a:t>Unprotected sex with someone that has AIDS.</a:t>
            </a:r>
          </a:p>
          <a:p>
            <a:r>
              <a:rPr lang="en-US" dirty="0" smtClean="0"/>
              <a:t>Symptoms- Not everyone can have the same symptoms</a:t>
            </a:r>
          </a:p>
          <a:p>
            <a:r>
              <a:rPr lang="en-US" dirty="0" smtClean="0"/>
              <a:t>Symptoms include: fever, swollen glands, sour throat, rash, fatigue, muscle and joint aches and pains, headache</a:t>
            </a:r>
          </a:p>
          <a:p>
            <a:r>
              <a:rPr lang="en-US" dirty="0"/>
              <a:t>Any one at any age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African American and Hispanic are most likely to come in contact with AIDS.</a:t>
            </a:r>
          </a:p>
          <a:p>
            <a:endParaRPr lang="en-US" dirty="0"/>
          </a:p>
          <a:p>
            <a:r>
              <a:rPr lang="en-US" dirty="0" smtClean="0"/>
              <a:t>The age that people usually have AIDS are 50 and older.</a:t>
            </a:r>
            <a:endParaRPr lang="en-US" dirty="0"/>
          </a:p>
          <a:p>
            <a:r>
              <a:rPr lang="en-US" dirty="0" smtClean="0"/>
              <a:t>However you can have HIV (the virus that leads to AIDS) without having AIDS.</a:t>
            </a:r>
          </a:p>
          <a:p>
            <a:r>
              <a:rPr lang="en-US" dirty="0" smtClean="0"/>
              <a:t>HIV is just as dangerous.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2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Locations on where to be tested.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fontAlgn="base">
              <a:buNone/>
            </a:pPr>
            <a:r>
              <a:rPr lang="en-US" b="1" dirty="0"/>
              <a:t>1014 1/2 N Vermont Ave</a:t>
            </a:r>
          </a:p>
          <a:p>
            <a:pPr marL="36576" indent="0" fontAlgn="base">
              <a:buNone/>
            </a:pPr>
            <a:r>
              <a:rPr lang="en-US" b="1" dirty="0"/>
              <a:t>Los Angeles, CA </a:t>
            </a:r>
            <a:r>
              <a:rPr lang="en-US" b="1" dirty="0" smtClean="0"/>
              <a:t>90029</a:t>
            </a:r>
          </a:p>
          <a:p>
            <a:pPr marL="36576" indent="0" fontAlgn="base">
              <a:buNone/>
            </a:pPr>
            <a:r>
              <a:rPr lang="en-US" b="1" dirty="0" smtClean="0"/>
              <a:t>p: </a:t>
            </a:r>
            <a:r>
              <a:rPr lang="en-US" b="1" dirty="0"/>
              <a:t>800.576.5544</a:t>
            </a:r>
          </a:p>
          <a:p>
            <a:pPr marL="36576" indent="0" fontAlgn="base">
              <a:buNone/>
            </a:pPr>
            <a:endParaRPr lang="en-US" b="1" dirty="0" smtClean="0"/>
          </a:p>
          <a:p>
            <a:pPr marL="36576" indent="0" fontAlgn="base">
              <a:buNone/>
            </a:pPr>
            <a:r>
              <a:rPr lang="en-US" b="1" dirty="0" smtClean="0"/>
              <a:t>See </a:t>
            </a:r>
            <a:r>
              <a:rPr lang="en-US" b="1" dirty="0"/>
              <a:t>more </a:t>
            </a:r>
            <a:r>
              <a:rPr lang="en-US" b="1" dirty="0" smtClean="0"/>
              <a:t>at: http</a:t>
            </a:r>
            <a:r>
              <a:rPr lang="en-US" b="1" dirty="0"/>
              <a:t>://</a:t>
            </a:r>
            <a:r>
              <a:rPr lang="en-US" b="1" dirty="0" smtClean="0"/>
              <a:t>www.plannedparenthood.org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54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</TotalTime>
  <Words>282</Words>
  <Application>Microsoft Office PowerPoint</Application>
  <PresentationFormat>On-screen Show (4:3)</PresentationFormat>
  <Paragraphs>36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PowerPoint Presentation</vt:lpstr>
      <vt:lpstr>PowerPoint Presentation</vt:lpstr>
      <vt:lpstr>AIDS</vt:lpstr>
      <vt:lpstr>What is AIDS?</vt:lpstr>
      <vt:lpstr>How do you get it?</vt:lpstr>
      <vt:lpstr>Statistics</vt:lpstr>
      <vt:lpstr>Locations on where to be tested.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AIDS</dc:title>
  <dc:creator>Station 6- Crucible</dc:creator>
  <cp:lastModifiedBy>Rene Quon</cp:lastModifiedBy>
  <cp:revision>12</cp:revision>
  <dcterms:created xsi:type="dcterms:W3CDTF">2014-09-16T20:07:49Z</dcterms:created>
  <dcterms:modified xsi:type="dcterms:W3CDTF">2015-05-19T04:38:31Z</dcterms:modified>
</cp:coreProperties>
</file>